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9753600" cx="12192000"/>
  <p:notesSz cx="6858000" cy="9144000"/>
  <p:embeddedFontLst>
    <p:embeddedFont>
      <p:font typeface="Barlow Medium"/>
      <p:regular r:id="rId50"/>
      <p:bold r:id="rId51"/>
      <p:italic r:id="rId52"/>
      <p:boldItalic r:id="rId53"/>
    </p:embeddedFont>
    <p:embeddedFont>
      <p:font typeface="Barlow SemiBold"/>
      <p:regular r:id="rId54"/>
      <p:bold r:id="rId55"/>
      <p:italic r:id="rId56"/>
      <p:boldItalic r:id="rId57"/>
    </p:embeddedFont>
    <p:embeddedFont>
      <p:font typeface="Barlow"/>
      <p:regular r:id="rId58"/>
      <p:bold r:id="rId59"/>
      <p:italic r:id="rId60"/>
      <p:boldItalic r:id="rId61"/>
    </p:embeddedFont>
    <p:embeddedFont>
      <p:font typeface="Barlow Ligh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7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BarlowLight-regular.fntdata"/><Relationship Id="rId61" Type="http://schemas.openxmlformats.org/officeDocument/2006/relationships/font" Target="fonts/Barlow-boldItalic.fntdata"/><Relationship Id="rId20" Type="http://schemas.openxmlformats.org/officeDocument/2006/relationships/slide" Target="slides/slide14.xml"/><Relationship Id="rId64" Type="http://schemas.openxmlformats.org/officeDocument/2006/relationships/font" Target="fonts/BarlowLight-italic.fntdata"/><Relationship Id="rId63" Type="http://schemas.openxmlformats.org/officeDocument/2006/relationships/font" Target="fonts/BarlowLight-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BarlowLight-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arlow-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arlowMedium-bold.fntdata"/><Relationship Id="rId50" Type="http://schemas.openxmlformats.org/officeDocument/2006/relationships/font" Target="fonts/BarlowMedium-regular.fntdata"/><Relationship Id="rId53" Type="http://schemas.openxmlformats.org/officeDocument/2006/relationships/font" Target="fonts/BarlowMedium-boldItalic.fntdata"/><Relationship Id="rId52" Type="http://schemas.openxmlformats.org/officeDocument/2006/relationships/font" Target="fonts/BarlowMedium-italic.fntdata"/><Relationship Id="rId11" Type="http://schemas.openxmlformats.org/officeDocument/2006/relationships/slide" Target="slides/slide5.xml"/><Relationship Id="rId55" Type="http://schemas.openxmlformats.org/officeDocument/2006/relationships/font" Target="fonts/BarlowSemiBold-bold.fntdata"/><Relationship Id="rId10" Type="http://schemas.openxmlformats.org/officeDocument/2006/relationships/slide" Target="slides/slide4.xml"/><Relationship Id="rId54" Type="http://schemas.openxmlformats.org/officeDocument/2006/relationships/font" Target="fonts/BarlowSemiBold-regular.fntdata"/><Relationship Id="rId13" Type="http://schemas.openxmlformats.org/officeDocument/2006/relationships/slide" Target="slides/slide7.xml"/><Relationship Id="rId57" Type="http://schemas.openxmlformats.org/officeDocument/2006/relationships/font" Target="fonts/BarlowSemiBold-boldItalic.fntdata"/><Relationship Id="rId12" Type="http://schemas.openxmlformats.org/officeDocument/2006/relationships/slide" Target="slides/slide6.xml"/><Relationship Id="rId56" Type="http://schemas.openxmlformats.org/officeDocument/2006/relationships/font" Target="fonts/BarlowSemiBold-italic.fntdata"/><Relationship Id="rId15" Type="http://schemas.openxmlformats.org/officeDocument/2006/relationships/slide" Target="slides/slide9.xml"/><Relationship Id="rId59" Type="http://schemas.openxmlformats.org/officeDocument/2006/relationships/font" Target="fonts/Barlow-bold.fntdata"/><Relationship Id="rId14" Type="http://schemas.openxmlformats.org/officeDocument/2006/relationships/slide" Target="slides/slide8.xml"/><Relationship Id="rId58" Type="http://schemas.openxmlformats.org/officeDocument/2006/relationships/font" Target="fonts/Barlow-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5870325ef_0_1251: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5870325ef_0_1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5870325ef_0_132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5870325ef_0_1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5870325ef_0_1326: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5870325ef_0_1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5870325ef_0_1348: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5870325ef_0_1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5870325ef_0_137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95870325ef_0_1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5870325ef_0_1374: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5870325e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5870325ef_0_1383: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95870325e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95870325ef_0_1389: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95870325ef_0_1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5870325ef_0_1397: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95870325ef_0_1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6892db9d3_0_475: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6892db9d3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96daae190a_2_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96daae190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5870325ef_0_1302: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5870325ef_0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6daae190a_2_9: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96daae190a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96daae190a_2_14: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96daae190a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96daae190a_2_19: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96daae190a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96892db9d3_0_527: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96892db9d3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96892db9d3_0_375: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96892db9d3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96daae190a_1_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96daae19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8876417fa_1_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98876417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6daae190a_1_4: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6daae190a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95870325ef_0_1491: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95870325ef_0_1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95870325ef_0_1498: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95870325ef_0_1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5870325ef_0_1308: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5870325ef_0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6892db9d3_0_181: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96892db9d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96892db9d3_0_262: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96892db9d3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96892db9d3_0_27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96892db9d3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95870325ef_0_1554: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95870325ef_0_1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95870325ef_0_1561: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95870325ef_0_1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96892db9d3_0_9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96892db9d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9cacdd5250_0_76:notes"/>
          <p:cNvSpPr/>
          <p:nvPr>
            <p:ph idx="2" type="sldImg"/>
          </p:nvPr>
        </p:nvSpPr>
        <p:spPr>
          <a:xfrm>
            <a:off x="1286186" y="685800"/>
            <a:ext cx="42864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9cacdd525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9cacdd5250_0_146: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9cacdd525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96892db9d3_0_98: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96892db9d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96892db9d3_0_108:notes"/>
          <p:cNvSpPr/>
          <p:nvPr>
            <p:ph idx="2" type="sldImg"/>
          </p:nvPr>
        </p:nvSpPr>
        <p:spPr>
          <a:xfrm>
            <a:off x="1286186" y="685800"/>
            <a:ext cx="42864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96892db9d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5870325ef_0_1312: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5870325ef_0_1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96892db9d3_0_113: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96892db9d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96892db9d3_0_432: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96892db9d3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95870325ef_0_1879: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95870325ef_0_1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95870325ef_0_160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95870325ef_0_1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5870325ef_0_1316: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5870325ef_0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c56e17b83_0_0: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c56e17b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c56e17b83_0_4: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c56e17b8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c56e17b83_0_8: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c56e17b8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5870325ef_0_1749:notes"/>
          <p:cNvSpPr/>
          <p:nvPr>
            <p:ph idx="2" type="sldImg"/>
          </p:nvPr>
        </p:nvSpPr>
        <p:spPr>
          <a:xfrm>
            <a:off x="1286175" y="685800"/>
            <a:ext cx="42861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5870325ef_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1411935"/>
            <a:ext cx="11360700" cy="3892200"/>
          </a:xfrm>
          <a:prstGeom prst="rect">
            <a:avLst/>
          </a:prstGeom>
        </p:spPr>
        <p:txBody>
          <a:bodyPr anchorCtr="0" anchor="b" bIns="180625" lIns="180625" spcFirstLastPara="1" rIns="180625" wrap="square" tIns="180625">
            <a:noAutofit/>
          </a:bodyPr>
          <a:lstStyle>
            <a:lvl1pPr lvl="0" algn="ctr">
              <a:spcBef>
                <a:spcPts val="0"/>
              </a:spcBef>
              <a:spcAft>
                <a:spcPts val="0"/>
              </a:spcAft>
              <a:buSzPts val="10300"/>
              <a:buNone/>
              <a:defRPr sz="10300"/>
            </a:lvl1pPr>
            <a:lvl2pPr lvl="1" algn="ctr">
              <a:spcBef>
                <a:spcPts val="0"/>
              </a:spcBef>
              <a:spcAft>
                <a:spcPts val="0"/>
              </a:spcAft>
              <a:buSzPts val="10300"/>
              <a:buNone/>
              <a:defRPr sz="10300"/>
            </a:lvl2pPr>
            <a:lvl3pPr lvl="2" algn="ctr">
              <a:spcBef>
                <a:spcPts val="0"/>
              </a:spcBef>
              <a:spcAft>
                <a:spcPts val="0"/>
              </a:spcAft>
              <a:buSzPts val="10300"/>
              <a:buNone/>
              <a:defRPr sz="10300"/>
            </a:lvl3pPr>
            <a:lvl4pPr lvl="3" algn="ctr">
              <a:spcBef>
                <a:spcPts val="0"/>
              </a:spcBef>
              <a:spcAft>
                <a:spcPts val="0"/>
              </a:spcAft>
              <a:buSzPts val="10300"/>
              <a:buNone/>
              <a:defRPr sz="10300"/>
            </a:lvl4pPr>
            <a:lvl5pPr lvl="4" algn="ctr">
              <a:spcBef>
                <a:spcPts val="0"/>
              </a:spcBef>
              <a:spcAft>
                <a:spcPts val="0"/>
              </a:spcAft>
              <a:buSzPts val="10300"/>
              <a:buNone/>
              <a:defRPr sz="10300"/>
            </a:lvl5pPr>
            <a:lvl6pPr lvl="5" algn="ctr">
              <a:spcBef>
                <a:spcPts val="0"/>
              </a:spcBef>
              <a:spcAft>
                <a:spcPts val="0"/>
              </a:spcAft>
              <a:buSzPts val="10300"/>
              <a:buNone/>
              <a:defRPr sz="10300"/>
            </a:lvl6pPr>
            <a:lvl7pPr lvl="6" algn="ctr">
              <a:spcBef>
                <a:spcPts val="0"/>
              </a:spcBef>
              <a:spcAft>
                <a:spcPts val="0"/>
              </a:spcAft>
              <a:buSzPts val="10300"/>
              <a:buNone/>
              <a:defRPr sz="10300"/>
            </a:lvl7pPr>
            <a:lvl8pPr lvl="7" algn="ctr">
              <a:spcBef>
                <a:spcPts val="0"/>
              </a:spcBef>
              <a:spcAft>
                <a:spcPts val="0"/>
              </a:spcAft>
              <a:buSzPts val="10300"/>
              <a:buNone/>
              <a:defRPr sz="10300"/>
            </a:lvl8pPr>
            <a:lvl9pPr lvl="8" algn="ctr">
              <a:spcBef>
                <a:spcPts val="0"/>
              </a:spcBef>
              <a:spcAft>
                <a:spcPts val="0"/>
              </a:spcAft>
              <a:buSzPts val="10300"/>
              <a:buNone/>
              <a:defRPr sz="10300"/>
            </a:lvl9pPr>
          </a:lstStyle>
          <a:p/>
        </p:txBody>
      </p:sp>
      <p:sp>
        <p:nvSpPr>
          <p:cNvPr id="11" name="Google Shape;11;p2"/>
          <p:cNvSpPr txBox="1"/>
          <p:nvPr>
            <p:ph idx="1" type="subTitle"/>
          </p:nvPr>
        </p:nvSpPr>
        <p:spPr>
          <a:xfrm>
            <a:off x="415600" y="5374341"/>
            <a:ext cx="11360700" cy="1503300"/>
          </a:xfrm>
          <a:prstGeom prst="rect">
            <a:avLst/>
          </a:prstGeom>
        </p:spPr>
        <p:txBody>
          <a:bodyPr anchorCtr="0" anchor="t" bIns="180625" lIns="180625" spcFirstLastPara="1" rIns="180625" wrap="square" tIns="180625">
            <a:no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SzPts val="5500"/>
              <a:buNone/>
              <a:defRPr sz="5500"/>
            </a:lvl2pPr>
            <a:lvl3pPr lvl="2" algn="ctr">
              <a:lnSpc>
                <a:spcPct val="100000"/>
              </a:lnSpc>
              <a:spcBef>
                <a:spcPts val="0"/>
              </a:spcBef>
              <a:spcAft>
                <a:spcPts val="0"/>
              </a:spcAft>
              <a:buSzPts val="5500"/>
              <a:buNone/>
              <a:defRPr sz="5500"/>
            </a:lvl3pPr>
            <a:lvl4pPr lvl="3" algn="ctr">
              <a:lnSpc>
                <a:spcPct val="100000"/>
              </a:lnSpc>
              <a:spcBef>
                <a:spcPts val="0"/>
              </a:spcBef>
              <a:spcAft>
                <a:spcPts val="0"/>
              </a:spcAft>
              <a:buSzPts val="5500"/>
              <a:buNone/>
              <a:defRPr sz="5500"/>
            </a:lvl4pPr>
            <a:lvl5pPr lvl="4" algn="ctr">
              <a:lnSpc>
                <a:spcPct val="100000"/>
              </a:lnSpc>
              <a:spcBef>
                <a:spcPts val="0"/>
              </a:spcBef>
              <a:spcAft>
                <a:spcPts val="0"/>
              </a:spcAft>
              <a:buSzPts val="5500"/>
              <a:buNone/>
              <a:defRPr sz="5500"/>
            </a:lvl5pPr>
            <a:lvl6pPr lvl="5" algn="ctr">
              <a:lnSpc>
                <a:spcPct val="100000"/>
              </a:lnSpc>
              <a:spcBef>
                <a:spcPts val="0"/>
              </a:spcBef>
              <a:spcAft>
                <a:spcPts val="0"/>
              </a:spcAft>
              <a:buSzPts val="5500"/>
              <a:buNone/>
              <a:defRPr sz="5500"/>
            </a:lvl6pPr>
            <a:lvl7pPr lvl="6" algn="ctr">
              <a:lnSpc>
                <a:spcPct val="100000"/>
              </a:lnSpc>
              <a:spcBef>
                <a:spcPts val="0"/>
              </a:spcBef>
              <a:spcAft>
                <a:spcPts val="0"/>
              </a:spcAft>
              <a:buSzPts val="5500"/>
              <a:buNone/>
              <a:defRPr sz="5500"/>
            </a:lvl7pPr>
            <a:lvl8pPr lvl="7" algn="ctr">
              <a:lnSpc>
                <a:spcPct val="100000"/>
              </a:lnSpc>
              <a:spcBef>
                <a:spcPts val="0"/>
              </a:spcBef>
              <a:spcAft>
                <a:spcPts val="0"/>
              </a:spcAft>
              <a:buSzPts val="5500"/>
              <a:buNone/>
              <a:defRPr sz="5500"/>
            </a:lvl8pPr>
            <a:lvl9pPr lvl="8" algn="ctr">
              <a:lnSpc>
                <a:spcPct val="100000"/>
              </a:lnSpc>
              <a:spcBef>
                <a:spcPts val="0"/>
              </a:spcBef>
              <a:spcAft>
                <a:spcPts val="0"/>
              </a:spcAft>
              <a:buSzPts val="5500"/>
              <a:buNone/>
              <a:defRPr sz="5500"/>
            </a:lvl9pPr>
          </a:lstStyle>
          <a:p/>
        </p:txBody>
      </p:sp>
      <p:sp>
        <p:nvSpPr>
          <p:cNvPr id="12" name="Google Shape;12;p2"/>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1"/>
          <p:cNvSpPr txBox="1"/>
          <p:nvPr>
            <p:ph type="title"/>
          </p:nvPr>
        </p:nvSpPr>
        <p:spPr>
          <a:xfrm>
            <a:off x="415600" y="1053582"/>
            <a:ext cx="3744000" cy="1433100"/>
          </a:xfrm>
          <a:prstGeom prst="rect">
            <a:avLst/>
          </a:prstGeom>
        </p:spPr>
        <p:txBody>
          <a:bodyPr anchorCtr="0" anchor="b" bIns="180625" lIns="180625" spcFirstLastPara="1" rIns="180625" wrap="square" tIns="180625">
            <a:noAutofit/>
          </a:bodyPr>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p:txBody>
      </p:sp>
      <p:sp>
        <p:nvSpPr>
          <p:cNvPr id="47" name="Google Shape;47;p11"/>
          <p:cNvSpPr txBox="1"/>
          <p:nvPr>
            <p:ph idx="1" type="body"/>
          </p:nvPr>
        </p:nvSpPr>
        <p:spPr>
          <a:xfrm>
            <a:off x="415600" y="2635093"/>
            <a:ext cx="3744000" cy="6028800"/>
          </a:xfrm>
          <a:prstGeom prst="rect">
            <a:avLst/>
          </a:prstGeom>
        </p:spPr>
        <p:txBody>
          <a:bodyPr anchorCtr="0" anchor="t" bIns="180625" lIns="180625" spcFirstLastPara="1" rIns="180625" wrap="square" tIns="180625">
            <a:noAutofit/>
          </a:bodyPr>
          <a:lstStyle>
            <a:lvl1pPr indent="-381000" lvl="0" marL="457200">
              <a:spcBef>
                <a:spcPts val="0"/>
              </a:spcBef>
              <a:spcAft>
                <a:spcPts val="0"/>
              </a:spcAft>
              <a:buSzPts val="2400"/>
              <a:buChar char="●"/>
              <a:defRPr sz="24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48" name="Google Shape;48;p11"/>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12"/>
          <p:cNvSpPr txBox="1"/>
          <p:nvPr>
            <p:ph type="title"/>
          </p:nvPr>
        </p:nvSpPr>
        <p:spPr>
          <a:xfrm>
            <a:off x="653667" y="853618"/>
            <a:ext cx="8490600" cy="7757100"/>
          </a:xfrm>
          <a:prstGeom prst="rect">
            <a:avLst/>
          </a:prstGeom>
        </p:spPr>
        <p:txBody>
          <a:bodyPr anchorCtr="0" anchor="ctr" bIns="180625" lIns="180625" spcFirstLastPara="1" rIns="180625" wrap="square" tIns="180625">
            <a:noAutofit/>
          </a:bodyPr>
          <a:lstStyle>
            <a:lvl1pPr lvl="0">
              <a:spcBef>
                <a:spcPts val="0"/>
              </a:spcBef>
              <a:spcAft>
                <a:spcPts val="0"/>
              </a:spcAft>
              <a:buSzPts val="9500"/>
              <a:buNone/>
              <a:defRPr sz="9500"/>
            </a:lvl1pPr>
            <a:lvl2pPr lvl="1">
              <a:spcBef>
                <a:spcPts val="0"/>
              </a:spcBef>
              <a:spcAft>
                <a:spcPts val="0"/>
              </a:spcAft>
              <a:buSzPts val="9500"/>
              <a:buNone/>
              <a:defRPr sz="9500"/>
            </a:lvl2pPr>
            <a:lvl3pPr lvl="2">
              <a:spcBef>
                <a:spcPts val="0"/>
              </a:spcBef>
              <a:spcAft>
                <a:spcPts val="0"/>
              </a:spcAft>
              <a:buSzPts val="9500"/>
              <a:buNone/>
              <a:defRPr sz="9500"/>
            </a:lvl3pPr>
            <a:lvl4pPr lvl="3">
              <a:spcBef>
                <a:spcPts val="0"/>
              </a:spcBef>
              <a:spcAft>
                <a:spcPts val="0"/>
              </a:spcAft>
              <a:buSzPts val="9500"/>
              <a:buNone/>
              <a:defRPr sz="9500"/>
            </a:lvl4pPr>
            <a:lvl5pPr lvl="4">
              <a:spcBef>
                <a:spcPts val="0"/>
              </a:spcBef>
              <a:spcAft>
                <a:spcPts val="0"/>
              </a:spcAft>
              <a:buSzPts val="9500"/>
              <a:buNone/>
              <a:defRPr sz="9500"/>
            </a:lvl5pPr>
            <a:lvl6pPr lvl="5">
              <a:spcBef>
                <a:spcPts val="0"/>
              </a:spcBef>
              <a:spcAft>
                <a:spcPts val="0"/>
              </a:spcAft>
              <a:buSzPts val="9500"/>
              <a:buNone/>
              <a:defRPr sz="9500"/>
            </a:lvl6pPr>
            <a:lvl7pPr lvl="6">
              <a:spcBef>
                <a:spcPts val="0"/>
              </a:spcBef>
              <a:spcAft>
                <a:spcPts val="0"/>
              </a:spcAft>
              <a:buSzPts val="9500"/>
              <a:buNone/>
              <a:defRPr sz="9500"/>
            </a:lvl7pPr>
            <a:lvl8pPr lvl="7">
              <a:spcBef>
                <a:spcPts val="0"/>
              </a:spcBef>
              <a:spcAft>
                <a:spcPts val="0"/>
              </a:spcAft>
              <a:buSzPts val="9500"/>
              <a:buNone/>
              <a:defRPr sz="9500"/>
            </a:lvl8pPr>
            <a:lvl9pPr lvl="8">
              <a:spcBef>
                <a:spcPts val="0"/>
              </a:spcBef>
              <a:spcAft>
                <a:spcPts val="0"/>
              </a:spcAft>
              <a:buSzPts val="9500"/>
              <a:buNone/>
              <a:defRPr sz="9500"/>
            </a:lvl9pPr>
          </a:lstStyle>
          <a:p/>
        </p:txBody>
      </p:sp>
      <p:sp>
        <p:nvSpPr>
          <p:cNvPr id="51" name="Google Shape;51;p12"/>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13"/>
          <p:cNvSpPr/>
          <p:nvPr/>
        </p:nvSpPr>
        <p:spPr>
          <a:xfrm>
            <a:off x="6096000" y="-237"/>
            <a:ext cx="6096000" cy="9753600"/>
          </a:xfrm>
          <a:prstGeom prst="rect">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354000" y="2338465"/>
            <a:ext cx="5393700" cy="2810700"/>
          </a:xfrm>
          <a:prstGeom prst="rect">
            <a:avLst/>
          </a:prstGeom>
        </p:spPr>
        <p:txBody>
          <a:bodyPr anchorCtr="0" anchor="b" bIns="180625" lIns="180625" spcFirstLastPara="1" rIns="180625" wrap="square" tIns="180625">
            <a:noAutofit/>
          </a:bodyPr>
          <a:lstStyle>
            <a:lvl1pPr lvl="0" algn="ctr">
              <a:spcBef>
                <a:spcPts val="0"/>
              </a:spcBef>
              <a:spcAft>
                <a:spcPts val="0"/>
              </a:spcAft>
              <a:buSzPts val="8300"/>
              <a:buNone/>
              <a:defRPr sz="8300"/>
            </a:lvl1pPr>
            <a:lvl2pPr lvl="1" algn="ctr">
              <a:spcBef>
                <a:spcPts val="0"/>
              </a:spcBef>
              <a:spcAft>
                <a:spcPts val="0"/>
              </a:spcAft>
              <a:buSzPts val="8300"/>
              <a:buNone/>
              <a:defRPr sz="8300"/>
            </a:lvl2pPr>
            <a:lvl3pPr lvl="2" algn="ctr">
              <a:spcBef>
                <a:spcPts val="0"/>
              </a:spcBef>
              <a:spcAft>
                <a:spcPts val="0"/>
              </a:spcAft>
              <a:buSzPts val="8300"/>
              <a:buNone/>
              <a:defRPr sz="8300"/>
            </a:lvl3pPr>
            <a:lvl4pPr lvl="3" algn="ctr">
              <a:spcBef>
                <a:spcPts val="0"/>
              </a:spcBef>
              <a:spcAft>
                <a:spcPts val="0"/>
              </a:spcAft>
              <a:buSzPts val="8300"/>
              <a:buNone/>
              <a:defRPr sz="8300"/>
            </a:lvl4pPr>
            <a:lvl5pPr lvl="4" algn="ctr">
              <a:spcBef>
                <a:spcPts val="0"/>
              </a:spcBef>
              <a:spcAft>
                <a:spcPts val="0"/>
              </a:spcAft>
              <a:buSzPts val="8300"/>
              <a:buNone/>
              <a:defRPr sz="8300"/>
            </a:lvl5pPr>
            <a:lvl6pPr lvl="5" algn="ctr">
              <a:spcBef>
                <a:spcPts val="0"/>
              </a:spcBef>
              <a:spcAft>
                <a:spcPts val="0"/>
              </a:spcAft>
              <a:buSzPts val="8300"/>
              <a:buNone/>
              <a:defRPr sz="8300"/>
            </a:lvl6pPr>
            <a:lvl7pPr lvl="6" algn="ctr">
              <a:spcBef>
                <a:spcPts val="0"/>
              </a:spcBef>
              <a:spcAft>
                <a:spcPts val="0"/>
              </a:spcAft>
              <a:buSzPts val="8300"/>
              <a:buNone/>
              <a:defRPr sz="8300"/>
            </a:lvl7pPr>
            <a:lvl8pPr lvl="7" algn="ctr">
              <a:spcBef>
                <a:spcPts val="0"/>
              </a:spcBef>
              <a:spcAft>
                <a:spcPts val="0"/>
              </a:spcAft>
              <a:buSzPts val="8300"/>
              <a:buNone/>
              <a:defRPr sz="8300"/>
            </a:lvl8pPr>
            <a:lvl9pPr lvl="8" algn="ctr">
              <a:spcBef>
                <a:spcPts val="0"/>
              </a:spcBef>
              <a:spcAft>
                <a:spcPts val="0"/>
              </a:spcAft>
              <a:buSzPts val="8300"/>
              <a:buNone/>
              <a:defRPr sz="8300"/>
            </a:lvl9pPr>
          </a:lstStyle>
          <a:p/>
        </p:txBody>
      </p:sp>
      <p:sp>
        <p:nvSpPr>
          <p:cNvPr id="55" name="Google Shape;55;p13"/>
          <p:cNvSpPr txBox="1"/>
          <p:nvPr>
            <p:ph idx="1" type="subTitle"/>
          </p:nvPr>
        </p:nvSpPr>
        <p:spPr>
          <a:xfrm>
            <a:off x="354000" y="5315461"/>
            <a:ext cx="5393700" cy="2341800"/>
          </a:xfrm>
          <a:prstGeom prst="rect">
            <a:avLst/>
          </a:prstGeom>
        </p:spPr>
        <p:txBody>
          <a:bodyPr anchorCtr="0" anchor="t" bIns="180625" lIns="180625" spcFirstLastPara="1" rIns="180625" wrap="square" tIns="180625">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56" name="Google Shape;56;p13"/>
          <p:cNvSpPr txBox="1"/>
          <p:nvPr>
            <p:ph idx="2" type="body"/>
          </p:nvPr>
        </p:nvSpPr>
        <p:spPr>
          <a:xfrm>
            <a:off x="6586000" y="1373061"/>
            <a:ext cx="5116200" cy="7006800"/>
          </a:xfrm>
          <a:prstGeom prst="rect">
            <a:avLst/>
          </a:prstGeom>
        </p:spPr>
        <p:txBody>
          <a:bodyPr anchorCtr="0" anchor="ctr" bIns="180625" lIns="180625" spcFirstLastPara="1" rIns="180625" wrap="square" tIns="180625">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57" name="Google Shape;57;p13"/>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4"/>
          <p:cNvSpPr txBox="1"/>
          <p:nvPr>
            <p:ph idx="1" type="body"/>
          </p:nvPr>
        </p:nvSpPr>
        <p:spPr>
          <a:xfrm>
            <a:off x="415600" y="8022424"/>
            <a:ext cx="7998600" cy="1147500"/>
          </a:xfrm>
          <a:prstGeom prst="rect">
            <a:avLst/>
          </a:prstGeom>
        </p:spPr>
        <p:txBody>
          <a:bodyPr anchorCtr="0" anchor="ctr" bIns="180625" lIns="180625" spcFirstLastPara="1" rIns="180625" wrap="square" tIns="180625">
            <a:noAutofit/>
          </a:bodyPr>
          <a:lstStyle>
            <a:lvl1pPr indent="-228600" lvl="0" marL="457200">
              <a:lnSpc>
                <a:spcPct val="100000"/>
              </a:lnSpc>
              <a:spcBef>
                <a:spcPts val="0"/>
              </a:spcBef>
              <a:spcAft>
                <a:spcPts val="0"/>
              </a:spcAft>
              <a:buSzPts val="3600"/>
              <a:buNone/>
              <a:defRPr/>
            </a:lvl1pPr>
          </a:lstStyle>
          <a:p/>
        </p:txBody>
      </p:sp>
      <p:sp>
        <p:nvSpPr>
          <p:cNvPr id="60" name="Google Shape;60;p14"/>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sp>
        <p:nvSpPr>
          <p:cNvPr id="62" name="Google Shape;62;p15"/>
          <p:cNvSpPr txBox="1"/>
          <p:nvPr>
            <p:ph hasCustomPrompt="1" type="title"/>
          </p:nvPr>
        </p:nvSpPr>
        <p:spPr>
          <a:xfrm>
            <a:off x="415600" y="2097541"/>
            <a:ext cx="11360700" cy="3723000"/>
          </a:xfrm>
          <a:prstGeom prst="rect">
            <a:avLst/>
          </a:prstGeom>
        </p:spPr>
        <p:txBody>
          <a:bodyPr anchorCtr="0" anchor="b" bIns="180625" lIns="180625" spcFirstLastPara="1" rIns="180625" wrap="square" tIns="180625">
            <a:noAutofit/>
          </a:bodyPr>
          <a:lstStyle>
            <a:lvl1pPr lvl="0" algn="ctr">
              <a:spcBef>
                <a:spcPts val="0"/>
              </a:spcBef>
              <a:spcAft>
                <a:spcPts val="0"/>
              </a:spcAft>
              <a:buSzPts val="23700"/>
              <a:buNone/>
              <a:defRPr sz="23700"/>
            </a:lvl1pPr>
            <a:lvl2pPr lvl="1" algn="ctr">
              <a:spcBef>
                <a:spcPts val="0"/>
              </a:spcBef>
              <a:spcAft>
                <a:spcPts val="0"/>
              </a:spcAft>
              <a:buSzPts val="23700"/>
              <a:buNone/>
              <a:defRPr sz="23700"/>
            </a:lvl2pPr>
            <a:lvl3pPr lvl="2" algn="ctr">
              <a:spcBef>
                <a:spcPts val="0"/>
              </a:spcBef>
              <a:spcAft>
                <a:spcPts val="0"/>
              </a:spcAft>
              <a:buSzPts val="23700"/>
              <a:buNone/>
              <a:defRPr sz="23700"/>
            </a:lvl3pPr>
            <a:lvl4pPr lvl="3" algn="ctr">
              <a:spcBef>
                <a:spcPts val="0"/>
              </a:spcBef>
              <a:spcAft>
                <a:spcPts val="0"/>
              </a:spcAft>
              <a:buSzPts val="23700"/>
              <a:buNone/>
              <a:defRPr sz="23700"/>
            </a:lvl4pPr>
            <a:lvl5pPr lvl="4" algn="ctr">
              <a:spcBef>
                <a:spcPts val="0"/>
              </a:spcBef>
              <a:spcAft>
                <a:spcPts val="0"/>
              </a:spcAft>
              <a:buSzPts val="23700"/>
              <a:buNone/>
              <a:defRPr sz="23700"/>
            </a:lvl5pPr>
            <a:lvl6pPr lvl="5" algn="ctr">
              <a:spcBef>
                <a:spcPts val="0"/>
              </a:spcBef>
              <a:spcAft>
                <a:spcPts val="0"/>
              </a:spcAft>
              <a:buSzPts val="23700"/>
              <a:buNone/>
              <a:defRPr sz="23700"/>
            </a:lvl6pPr>
            <a:lvl7pPr lvl="6" algn="ctr">
              <a:spcBef>
                <a:spcPts val="0"/>
              </a:spcBef>
              <a:spcAft>
                <a:spcPts val="0"/>
              </a:spcAft>
              <a:buSzPts val="23700"/>
              <a:buNone/>
              <a:defRPr sz="23700"/>
            </a:lvl7pPr>
            <a:lvl8pPr lvl="7" algn="ctr">
              <a:spcBef>
                <a:spcPts val="0"/>
              </a:spcBef>
              <a:spcAft>
                <a:spcPts val="0"/>
              </a:spcAft>
              <a:buSzPts val="23700"/>
              <a:buNone/>
              <a:defRPr sz="23700"/>
            </a:lvl8pPr>
            <a:lvl9pPr lvl="8" algn="ctr">
              <a:spcBef>
                <a:spcPts val="0"/>
              </a:spcBef>
              <a:spcAft>
                <a:spcPts val="0"/>
              </a:spcAft>
              <a:buSzPts val="23700"/>
              <a:buNone/>
              <a:defRPr sz="23700"/>
            </a:lvl9pPr>
          </a:lstStyle>
          <a:p>
            <a:r>
              <a:t>xx%</a:t>
            </a:r>
          </a:p>
        </p:txBody>
      </p:sp>
      <p:sp>
        <p:nvSpPr>
          <p:cNvPr id="63" name="Google Shape;63;p15"/>
          <p:cNvSpPr txBox="1"/>
          <p:nvPr>
            <p:ph idx="1" type="body"/>
          </p:nvPr>
        </p:nvSpPr>
        <p:spPr>
          <a:xfrm>
            <a:off x="415600" y="5977553"/>
            <a:ext cx="11360700" cy="2466900"/>
          </a:xfrm>
          <a:prstGeom prst="rect">
            <a:avLst/>
          </a:prstGeom>
        </p:spPr>
        <p:txBody>
          <a:bodyPr anchorCtr="0" anchor="t" bIns="180625" lIns="180625" spcFirstLastPara="1" rIns="180625" wrap="square" tIns="180625">
            <a:noAutofit/>
          </a:bodyPr>
          <a:lstStyle>
            <a:lvl1pPr indent="-457200" lvl="0" marL="457200" algn="ctr">
              <a:spcBef>
                <a:spcPts val="0"/>
              </a:spcBef>
              <a:spcAft>
                <a:spcPts val="0"/>
              </a:spcAft>
              <a:buSzPts val="3600"/>
              <a:buChar char="●"/>
              <a:defRPr/>
            </a:lvl1pPr>
            <a:lvl2pPr indent="-406400" lvl="1" marL="914400" algn="ctr">
              <a:spcBef>
                <a:spcPts val="3200"/>
              </a:spcBef>
              <a:spcAft>
                <a:spcPts val="0"/>
              </a:spcAft>
              <a:buSzPts val="2800"/>
              <a:buChar char="○"/>
              <a:defRPr/>
            </a:lvl2pPr>
            <a:lvl3pPr indent="-406400" lvl="2" marL="1371600" algn="ctr">
              <a:spcBef>
                <a:spcPts val="3200"/>
              </a:spcBef>
              <a:spcAft>
                <a:spcPts val="0"/>
              </a:spcAft>
              <a:buSzPts val="2800"/>
              <a:buChar char="■"/>
              <a:defRPr/>
            </a:lvl3pPr>
            <a:lvl4pPr indent="-406400" lvl="3" marL="1828800" algn="ctr">
              <a:spcBef>
                <a:spcPts val="3200"/>
              </a:spcBef>
              <a:spcAft>
                <a:spcPts val="0"/>
              </a:spcAft>
              <a:buSzPts val="2800"/>
              <a:buChar char="●"/>
              <a:defRPr/>
            </a:lvl4pPr>
            <a:lvl5pPr indent="-406400" lvl="4" marL="2286000" algn="ctr">
              <a:spcBef>
                <a:spcPts val="3200"/>
              </a:spcBef>
              <a:spcAft>
                <a:spcPts val="0"/>
              </a:spcAft>
              <a:buSzPts val="2800"/>
              <a:buChar char="○"/>
              <a:defRPr/>
            </a:lvl5pPr>
            <a:lvl6pPr indent="-406400" lvl="5" marL="2743200" algn="ctr">
              <a:spcBef>
                <a:spcPts val="3200"/>
              </a:spcBef>
              <a:spcAft>
                <a:spcPts val="0"/>
              </a:spcAft>
              <a:buSzPts val="2800"/>
              <a:buChar char="■"/>
              <a:defRPr/>
            </a:lvl6pPr>
            <a:lvl7pPr indent="-406400" lvl="6" marL="3200400" algn="ctr">
              <a:spcBef>
                <a:spcPts val="3200"/>
              </a:spcBef>
              <a:spcAft>
                <a:spcPts val="0"/>
              </a:spcAft>
              <a:buSzPts val="2800"/>
              <a:buChar char="●"/>
              <a:defRPr/>
            </a:lvl7pPr>
            <a:lvl8pPr indent="-406400" lvl="7" marL="3657600" algn="ctr">
              <a:spcBef>
                <a:spcPts val="3200"/>
              </a:spcBef>
              <a:spcAft>
                <a:spcPts val="0"/>
              </a:spcAft>
              <a:buSzPts val="2800"/>
              <a:buChar char="○"/>
              <a:defRPr/>
            </a:lvl8pPr>
            <a:lvl9pPr indent="-406400" lvl="8" marL="4114800" algn="ctr">
              <a:spcBef>
                <a:spcPts val="3200"/>
              </a:spcBef>
              <a:spcAft>
                <a:spcPts val="3200"/>
              </a:spcAft>
              <a:buSzPts val="2800"/>
              <a:buChar char="■"/>
              <a:defRPr/>
            </a:lvl9pPr>
          </a:lstStyle>
          <a:p/>
        </p:txBody>
      </p:sp>
      <p:sp>
        <p:nvSpPr>
          <p:cNvPr id="64" name="Google Shape;64;p15"/>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6"/>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8"/>
          <p:cNvSpPr txBox="1"/>
          <p:nvPr>
            <p:ph type="ctrTitle"/>
          </p:nvPr>
        </p:nvSpPr>
        <p:spPr>
          <a:xfrm>
            <a:off x="415611" y="1411935"/>
            <a:ext cx="11360700" cy="3892200"/>
          </a:xfrm>
          <a:prstGeom prst="rect">
            <a:avLst/>
          </a:prstGeom>
        </p:spPr>
        <p:txBody>
          <a:bodyPr anchorCtr="0" anchor="b" bIns="139050" lIns="139050" spcFirstLastPara="1" rIns="139050" wrap="square" tIns="139050">
            <a:noAutofit/>
          </a:bodyPr>
          <a:lstStyle>
            <a:lvl1pPr lvl="0" rtl="0" algn="ctr">
              <a:spcBef>
                <a:spcPts val="0"/>
              </a:spcBef>
              <a:spcAft>
                <a:spcPts val="0"/>
              </a:spcAft>
              <a:buSzPts val="7900"/>
              <a:buNone/>
              <a:defRPr sz="7900"/>
            </a:lvl1pPr>
            <a:lvl2pPr lvl="1" rtl="0" algn="ctr">
              <a:spcBef>
                <a:spcPts val="0"/>
              </a:spcBef>
              <a:spcAft>
                <a:spcPts val="0"/>
              </a:spcAft>
              <a:buSzPts val="7900"/>
              <a:buNone/>
              <a:defRPr sz="7900"/>
            </a:lvl2pPr>
            <a:lvl3pPr lvl="2" rtl="0" algn="ctr">
              <a:spcBef>
                <a:spcPts val="0"/>
              </a:spcBef>
              <a:spcAft>
                <a:spcPts val="0"/>
              </a:spcAft>
              <a:buSzPts val="7900"/>
              <a:buNone/>
              <a:defRPr sz="7900"/>
            </a:lvl3pPr>
            <a:lvl4pPr lvl="3" rtl="0" algn="ctr">
              <a:spcBef>
                <a:spcPts val="0"/>
              </a:spcBef>
              <a:spcAft>
                <a:spcPts val="0"/>
              </a:spcAft>
              <a:buSzPts val="7900"/>
              <a:buNone/>
              <a:defRPr sz="7900"/>
            </a:lvl4pPr>
            <a:lvl5pPr lvl="4" rtl="0" algn="ctr">
              <a:spcBef>
                <a:spcPts val="0"/>
              </a:spcBef>
              <a:spcAft>
                <a:spcPts val="0"/>
              </a:spcAft>
              <a:buSzPts val="7900"/>
              <a:buNone/>
              <a:defRPr sz="7900"/>
            </a:lvl5pPr>
            <a:lvl6pPr lvl="5" rtl="0" algn="ctr">
              <a:spcBef>
                <a:spcPts val="0"/>
              </a:spcBef>
              <a:spcAft>
                <a:spcPts val="0"/>
              </a:spcAft>
              <a:buSzPts val="7900"/>
              <a:buNone/>
              <a:defRPr sz="7900"/>
            </a:lvl6pPr>
            <a:lvl7pPr lvl="6" rtl="0" algn="ctr">
              <a:spcBef>
                <a:spcPts val="0"/>
              </a:spcBef>
              <a:spcAft>
                <a:spcPts val="0"/>
              </a:spcAft>
              <a:buSzPts val="7900"/>
              <a:buNone/>
              <a:defRPr sz="7900"/>
            </a:lvl7pPr>
            <a:lvl8pPr lvl="7" rtl="0" algn="ctr">
              <a:spcBef>
                <a:spcPts val="0"/>
              </a:spcBef>
              <a:spcAft>
                <a:spcPts val="0"/>
              </a:spcAft>
              <a:buSzPts val="7900"/>
              <a:buNone/>
              <a:defRPr sz="7900"/>
            </a:lvl8pPr>
            <a:lvl9pPr lvl="8" rtl="0" algn="ctr">
              <a:spcBef>
                <a:spcPts val="0"/>
              </a:spcBef>
              <a:spcAft>
                <a:spcPts val="0"/>
              </a:spcAft>
              <a:buSzPts val="7900"/>
              <a:buNone/>
              <a:defRPr sz="7900"/>
            </a:lvl9pPr>
          </a:lstStyle>
          <a:p/>
        </p:txBody>
      </p:sp>
      <p:sp>
        <p:nvSpPr>
          <p:cNvPr id="73" name="Google Shape;73;p18"/>
          <p:cNvSpPr txBox="1"/>
          <p:nvPr>
            <p:ph idx="1" type="subTitle"/>
          </p:nvPr>
        </p:nvSpPr>
        <p:spPr>
          <a:xfrm>
            <a:off x="415600" y="5374341"/>
            <a:ext cx="11360700" cy="1503000"/>
          </a:xfrm>
          <a:prstGeom prst="rect">
            <a:avLst/>
          </a:prstGeom>
        </p:spPr>
        <p:txBody>
          <a:bodyPr anchorCtr="0" anchor="t" bIns="139050" lIns="139050" spcFirstLastPara="1" rIns="139050" wrap="square" tIns="139050">
            <a:noAutofit/>
          </a:bodyPr>
          <a:lstStyle>
            <a:lvl1pPr lvl="0" rtl="0" algn="ctr">
              <a:lnSpc>
                <a:spcPct val="100000"/>
              </a:lnSpc>
              <a:spcBef>
                <a:spcPts val="0"/>
              </a:spcBef>
              <a:spcAft>
                <a:spcPts val="0"/>
              </a:spcAft>
              <a:buSzPts val="4300"/>
              <a:buNone/>
              <a:defRPr sz="4300"/>
            </a:lvl1pPr>
            <a:lvl2pPr lvl="1" rtl="0" algn="ctr">
              <a:lnSpc>
                <a:spcPct val="100000"/>
              </a:lnSpc>
              <a:spcBef>
                <a:spcPts val="0"/>
              </a:spcBef>
              <a:spcAft>
                <a:spcPts val="0"/>
              </a:spcAft>
              <a:buSzPts val="4300"/>
              <a:buNone/>
              <a:defRPr sz="4300"/>
            </a:lvl2pPr>
            <a:lvl3pPr lvl="2" rtl="0" algn="ctr">
              <a:lnSpc>
                <a:spcPct val="100000"/>
              </a:lnSpc>
              <a:spcBef>
                <a:spcPts val="0"/>
              </a:spcBef>
              <a:spcAft>
                <a:spcPts val="0"/>
              </a:spcAft>
              <a:buSzPts val="4300"/>
              <a:buNone/>
              <a:defRPr sz="4300"/>
            </a:lvl3pPr>
            <a:lvl4pPr lvl="3" rtl="0" algn="ctr">
              <a:lnSpc>
                <a:spcPct val="100000"/>
              </a:lnSpc>
              <a:spcBef>
                <a:spcPts val="0"/>
              </a:spcBef>
              <a:spcAft>
                <a:spcPts val="0"/>
              </a:spcAft>
              <a:buSzPts val="4300"/>
              <a:buNone/>
              <a:defRPr sz="4300"/>
            </a:lvl4pPr>
            <a:lvl5pPr lvl="4" rtl="0" algn="ctr">
              <a:lnSpc>
                <a:spcPct val="100000"/>
              </a:lnSpc>
              <a:spcBef>
                <a:spcPts val="0"/>
              </a:spcBef>
              <a:spcAft>
                <a:spcPts val="0"/>
              </a:spcAft>
              <a:buSzPts val="4300"/>
              <a:buNone/>
              <a:defRPr sz="4300"/>
            </a:lvl5pPr>
            <a:lvl6pPr lvl="5" rtl="0" algn="ctr">
              <a:lnSpc>
                <a:spcPct val="100000"/>
              </a:lnSpc>
              <a:spcBef>
                <a:spcPts val="0"/>
              </a:spcBef>
              <a:spcAft>
                <a:spcPts val="0"/>
              </a:spcAft>
              <a:buSzPts val="4300"/>
              <a:buNone/>
              <a:defRPr sz="4300"/>
            </a:lvl6pPr>
            <a:lvl7pPr lvl="6" rtl="0" algn="ctr">
              <a:lnSpc>
                <a:spcPct val="100000"/>
              </a:lnSpc>
              <a:spcBef>
                <a:spcPts val="0"/>
              </a:spcBef>
              <a:spcAft>
                <a:spcPts val="0"/>
              </a:spcAft>
              <a:buSzPts val="4300"/>
              <a:buNone/>
              <a:defRPr sz="4300"/>
            </a:lvl7pPr>
            <a:lvl8pPr lvl="7" rtl="0" algn="ctr">
              <a:lnSpc>
                <a:spcPct val="100000"/>
              </a:lnSpc>
              <a:spcBef>
                <a:spcPts val="0"/>
              </a:spcBef>
              <a:spcAft>
                <a:spcPts val="0"/>
              </a:spcAft>
              <a:buSzPts val="4300"/>
              <a:buNone/>
              <a:defRPr sz="4300"/>
            </a:lvl8pPr>
            <a:lvl9pPr lvl="8" rtl="0" algn="ctr">
              <a:lnSpc>
                <a:spcPct val="100000"/>
              </a:lnSpc>
              <a:spcBef>
                <a:spcPts val="0"/>
              </a:spcBef>
              <a:spcAft>
                <a:spcPts val="0"/>
              </a:spcAft>
              <a:buSzPts val="4300"/>
              <a:buNone/>
              <a:defRPr sz="4300"/>
            </a:lvl9pPr>
          </a:lstStyle>
          <a:p/>
        </p:txBody>
      </p:sp>
      <p:sp>
        <p:nvSpPr>
          <p:cNvPr id="74" name="Google Shape;74;p18"/>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9">
    <p:spTree>
      <p:nvGrpSpPr>
        <p:cNvPr id="75" name="Shape 75"/>
        <p:cNvGrpSpPr/>
        <p:nvPr/>
      </p:nvGrpSpPr>
      <p:grpSpPr>
        <a:xfrm>
          <a:off x="0" y="0"/>
          <a:ext cx="0" cy="0"/>
          <a:chOff x="0" y="0"/>
          <a:chExt cx="0" cy="0"/>
        </a:xfrm>
      </p:grpSpPr>
      <p:sp>
        <p:nvSpPr>
          <p:cNvPr id="76" name="Google Shape;76;p19"/>
          <p:cNvSpPr/>
          <p:nvPr/>
        </p:nvSpPr>
        <p:spPr>
          <a:xfrm>
            <a:off x="-59100" y="-25125"/>
            <a:ext cx="12281700" cy="2173500"/>
          </a:xfrm>
          <a:prstGeom prst="rect">
            <a:avLst/>
          </a:prstGeom>
          <a:solidFill>
            <a:schemeClr val="lt2"/>
          </a:solidFill>
          <a:ln>
            <a:noFill/>
          </a:ln>
        </p:spPr>
        <p:txBody>
          <a:bodyPr anchorCtr="0" anchor="ctr" bIns="139050" lIns="139050" spcFirstLastPara="1" rIns="139050" wrap="square" tIns="139050">
            <a:noAutofit/>
          </a:bodyPr>
          <a:lstStyle/>
          <a:p>
            <a:pPr indent="0" lvl="0" marL="0" rtl="0" algn="l">
              <a:spcBef>
                <a:spcPts val="0"/>
              </a:spcBef>
              <a:spcAft>
                <a:spcPts val="0"/>
              </a:spcAft>
              <a:buNone/>
            </a:pPr>
            <a:r>
              <a:t/>
            </a:r>
            <a:endParaRPr/>
          </a:p>
        </p:txBody>
      </p:sp>
      <p:sp>
        <p:nvSpPr>
          <p:cNvPr id="77" name="Google Shape;77;p19"/>
          <p:cNvSpPr txBox="1"/>
          <p:nvPr>
            <p:ph type="title"/>
          </p:nvPr>
        </p:nvSpPr>
        <p:spPr>
          <a:xfrm>
            <a:off x="2716200" y="547743"/>
            <a:ext cx="9317400" cy="883500"/>
          </a:xfrm>
          <a:prstGeom prst="rect">
            <a:avLst/>
          </a:prstGeom>
        </p:spPr>
        <p:txBody>
          <a:bodyPr anchorCtr="0" anchor="t" bIns="139050" lIns="139050" spcFirstLastPara="1" rIns="139050" wrap="square" tIns="139050">
            <a:noAutofit/>
          </a:bodyPr>
          <a:lstStyle>
            <a:lvl1pPr lvl="0" rtl="0">
              <a:spcBef>
                <a:spcPts val="0"/>
              </a:spcBef>
              <a:spcAft>
                <a:spcPts val="0"/>
              </a:spcAft>
              <a:buSzPts val="4300"/>
              <a:buFont typeface="Barlow"/>
              <a:buNone/>
              <a:defRPr b="1">
                <a:latin typeface="Barlow"/>
                <a:ea typeface="Barlow"/>
                <a:cs typeface="Barlow"/>
                <a:sym typeface="Barlow"/>
              </a:defRPr>
            </a:lvl1pPr>
            <a:lvl2pPr lvl="1" rtl="0">
              <a:spcBef>
                <a:spcPts val="0"/>
              </a:spcBef>
              <a:spcAft>
                <a:spcPts val="0"/>
              </a:spcAft>
              <a:buSzPts val="3700"/>
              <a:buFont typeface="Barlow"/>
              <a:buNone/>
              <a:defRPr b="1" sz="3700">
                <a:latin typeface="Barlow"/>
                <a:ea typeface="Barlow"/>
                <a:cs typeface="Barlow"/>
                <a:sym typeface="Barlow"/>
              </a:defRPr>
            </a:lvl2pPr>
            <a:lvl3pPr lvl="2" rtl="0">
              <a:spcBef>
                <a:spcPts val="0"/>
              </a:spcBef>
              <a:spcAft>
                <a:spcPts val="0"/>
              </a:spcAft>
              <a:buSzPts val="3700"/>
              <a:buFont typeface="Barlow"/>
              <a:buNone/>
              <a:defRPr b="1" sz="3700">
                <a:latin typeface="Barlow"/>
                <a:ea typeface="Barlow"/>
                <a:cs typeface="Barlow"/>
                <a:sym typeface="Barlow"/>
              </a:defRPr>
            </a:lvl3pPr>
            <a:lvl4pPr lvl="3" rtl="0">
              <a:spcBef>
                <a:spcPts val="0"/>
              </a:spcBef>
              <a:spcAft>
                <a:spcPts val="0"/>
              </a:spcAft>
              <a:buSzPts val="3700"/>
              <a:buFont typeface="Barlow"/>
              <a:buNone/>
              <a:defRPr b="1" sz="3700">
                <a:latin typeface="Barlow"/>
                <a:ea typeface="Barlow"/>
                <a:cs typeface="Barlow"/>
                <a:sym typeface="Barlow"/>
              </a:defRPr>
            </a:lvl4pPr>
            <a:lvl5pPr lvl="4" rtl="0">
              <a:spcBef>
                <a:spcPts val="0"/>
              </a:spcBef>
              <a:spcAft>
                <a:spcPts val="0"/>
              </a:spcAft>
              <a:buSzPts val="3700"/>
              <a:buFont typeface="Barlow"/>
              <a:buNone/>
              <a:defRPr b="1" sz="3700">
                <a:latin typeface="Barlow"/>
                <a:ea typeface="Barlow"/>
                <a:cs typeface="Barlow"/>
                <a:sym typeface="Barlow"/>
              </a:defRPr>
            </a:lvl5pPr>
            <a:lvl6pPr lvl="5" rtl="0">
              <a:spcBef>
                <a:spcPts val="0"/>
              </a:spcBef>
              <a:spcAft>
                <a:spcPts val="0"/>
              </a:spcAft>
              <a:buSzPts val="3700"/>
              <a:buFont typeface="Barlow"/>
              <a:buNone/>
              <a:defRPr b="1" sz="3700">
                <a:latin typeface="Barlow"/>
                <a:ea typeface="Barlow"/>
                <a:cs typeface="Barlow"/>
                <a:sym typeface="Barlow"/>
              </a:defRPr>
            </a:lvl6pPr>
            <a:lvl7pPr lvl="6" rtl="0">
              <a:spcBef>
                <a:spcPts val="0"/>
              </a:spcBef>
              <a:spcAft>
                <a:spcPts val="0"/>
              </a:spcAft>
              <a:buSzPts val="3700"/>
              <a:buFont typeface="Barlow"/>
              <a:buNone/>
              <a:defRPr b="1" sz="3700">
                <a:latin typeface="Barlow"/>
                <a:ea typeface="Barlow"/>
                <a:cs typeface="Barlow"/>
                <a:sym typeface="Barlow"/>
              </a:defRPr>
            </a:lvl7pPr>
            <a:lvl8pPr lvl="7" rtl="0">
              <a:spcBef>
                <a:spcPts val="0"/>
              </a:spcBef>
              <a:spcAft>
                <a:spcPts val="0"/>
              </a:spcAft>
              <a:buSzPts val="3700"/>
              <a:buFont typeface="Barlow"/>
              <a:buNone/>
              <a:defRPr b="1" sz="3700">
                <a:latin typeface="Barlow"/>
                <a:ea typeface="Barlow"/>
                <a:cs typeface="Barlow"/>
                <a:sym typeface="Barlow"/>
              </a:defRPr>
            </a:lvl8pPr>
            <a:lvl9pPr lvl="8" rtl="0">
              <a:spcBef>
                <a:spcPts val="0"/>
              </a:spcBef>
              <a:spcAft>
                <a:spcPts val="0"/>
              </a:spcAft>
              <a:buSzPts val="3700"/>
              <a:buFont typeface="Barlow"/>
              <a:buNone/>
              <a:defRPr b="1" sz="3700">
                <a:latin typeface="Barlow"/>
                <a:ea typeface="Barlow"/>
                <a:cs typeface="Barlow"/>
                <a:sym typeface="Barlow"/>
              </a:defRPr>
            </a:lvl9pPr>
          </a:lstStyle>
          <a:p/>
        </p:txBody>
      </p:sp>
      <p:pic>
        <p:nvPicPr>
          <p:cNvPr id="78" name="Google Shape;78;p19"/>
          <p:cNvPicPr preferRelativeResize="0"/>
          <p:nvPr/>
        </p:nvPicPr>
        <p:blipFill>
          <a:blip r:embed="rId2">
            <a:alphaModFix/>
          </a:blip>
          <a:stretch>
            <a:fillRect/>
          </a:stretch>
        </p:blipFill>
        <p:spPr>
          <a:xfrm>
            <a:off x="488006" y="-81350"/>
            <a:ext cx="1503557" cy="1907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79" name="Shape 79"/>
        <p:cNvGrpSpPr/>
        <p:nvPr/>
      </p:nvGrpSpPr>
      <p:grpSpPr>
        <a:xfrm>
          <a:off x="0" y="0"/>
          <a:ext cx="0" cy="0"/>
          <a:chOff x="0" y="0"/>
          <a:chExt cx="0" cy="0"/>
        </a:xfrm>
      </p:grpSpPr>
      <p:pic>
        <p:nvPicPr>
          <p:cNvPr id="80" name="Google Shape;80;p20"/>
          <p:cNvPicPr preferRelativeResize="0"/>
          <p:nvPr/>
        </p:nvPicPr>
        <p:blipFill>
          <a:blip r:embed="rId2">
            <a:alphaModFix/>
          </a:blip>
          <a:stretch>
            <a:fillRect/>
          </a:stretch>
        </p:blipFill>
        <p:spPr>
          <a:xfrm>
            <a:off x="10607160" y="7878314"/>
            <a:ext cx="1169234" cy="1169234"/>
          </a:xfrm>
          <a:prstGeom prst="rect">
            <a:avLst/>
          </a:prstGeom>
          <a:noFill/>
          <a:ln>
            <a:noFill/>
          </a:ln>
        </p:spPr>
      </p:pic>
      <p:sp>
        <p:nvSpPr>
          <p:cNvPr id="81" name="Google Shape;81;p20"/>
          <p:cNvSpPr txBox="1"/>
          <p:nvPr>
            <p:ph type="title"/>
          </p:nvPr>
        </p:nvSpPr>
        <p:spPr>
          <a:xfrm>
            <a:off x="6013500" y="1989926"/>
            <a:ext cx="5607900" cy="1553700"/>
          </a:xfrm>
          <a:prstGeom prst="rect">
            <a:avLst/>
          </a:prstGeom>
        </p:spPr>
        <p:txBody>
          <a:bodyPr anchorCtr="0" anchor="t" bIns="139050" lIns="139050" spcFirstLastPara="1" rIns="139050" wrap="square" tIns="139050">
            <a:noAutofit/>
          </a:bodyPr>
          <a:lstStyle>
            <a:lvl1pPr lvl="0" rtl="0">
              <a:spcBef>
                <a:spcPts val="0"/>
              </a:spcBef>
              <a:spcAft>
                <a:spcPts val="0"/>
              </a:spcAft>
              <a:buNone/>
              <a:defRPr>
                <a:latin typeface="Barlow Medium"/>
                <a:ea typeface="Barlow Medium"/>
                <a:cs typeface="Barlow Medium"/>
                <a:sym typeface="Barlow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20"/>
          <p:cNvSpPr txBox="1"/>
          <p:nvPr>
            <p:ph idx="1" type="subTitle"/>
          </p:nvPr>
        </p:nvSpPr>
        <p:spPr>
          <a:xfrm>
            <a:off x="6013433" y="3874655"/>
            <a:ext cx="5607900" cy="4192800"/>
          </a:xfrm>
          <a:prstGeom prst="rect">
            <a:avLst/>
          </a:prstGeom>
        </p:spPr>
        <p:txBody>
          <a:bodyPr anchorCtr="0" anchor="t" bIns="139050" lIns="139050" spcFirstLastPara="1" rIns="139050" wrap="square" tIns="139050">
            <a:noAutofit/>
          </a:bodyPr>
          <a:lstStyle>
            <a:lvl1pPr lvl="0" rtl="0">
              <a:spcBef>
                <a:spcPts val="0"/>
              </a:spcBef>
              <a:spcAft>
                <a:spcPts val="0"/>
              </a:spcAft>
              <a:buNone/>
              <a:defRPr>
                <a:solidFill>
                  <a:srgbClr val="000000"/>
                </a:solidFill>
                <a:latin typeface="Barlow"/>
                <a:ea typeface="Barlow"/>
                <a:cs typeface="Barlow"/>
                <a:sym typeface="Barlow"/>
              </a:defRPr>
            </a:lvl1pPr>
            <a:lvl2pPr lvl="1" rtl="0">
              <a:spcBef>
                <a:spcPts val="2400"/>
              </a:spcBef>
              <a:spcAft>
                <a:spcPts val="0"/>
              </a:spcAft>
              <a:buNone/>
              <a:defRPr/>
            </a:lvl2pPr>
            <a:lvl3pPr lvl="2" rtl="0">
              <a:spcBef>
                <a:spcPts val="2400"/>
              </a:spcBef>
              <a:spcAft>
                <a:spcPts val="0"/>
              </a:spcAft>
              <a:buNone/>
              <a:defRPr/>
            </a:lvl3pPr>
            <a:lvl4pPr lvl="3" rtl="0">
              <a:spcBef>
                <a:spcPts val="2400"/>
              </a:spcBef>
              <a:spcAft>
                <a:spcPts val="0"/>
              </a:spcAft>
              <a:buNone/>
              <a:defRPr/>
            </a:lvl4pPr>
            <a:lvl5pPr lvl="4" rtl="0">
              <a:spcBef>
                <a:spcPts val="2400"/>
              </a:spcBef>
              <a:spcAft>
                <a:spcPts val="0"/>
              </a:spcAft>
              <a:buNone/>
              <a:defRPr/>
            </a:lvl5pPr>
            <a:lvl6pPr lvl="5" rtl="0">
              <a:spcBef>
                <a:spcPts val="2400"/>
              </a:spcBef>
              <a:spcAft>
                <a:spcPts val="0"/>
              </a:spcAft>
              <a:buNone/>
              <a:defRPr/>
            </a:lvl6pPr>
            <a:lvl7pPr lvl="6" rtl="0">
              <a:spcBef>
                <a:spcPts val="2400"/>
              </a:spcBef>
              <a:spcAft>
                <a:spcPts val="0"/>
              </a:spcAft>
              <a:buNone/>
              <a:defRPr/>
            </a:lvl7pPr>
            <a:lvl8pPr lvl="7" rtl="0">
              <a:spcBef>
                <a:spcPts val="2400"/>
              </a:spcBef>
              <a:spcAft>
                <a:spcPts val="0"/>
              </a:spcAft>
              <a:buNone/>
              <a:defRPr/>
            </a:lvl8pPr>
            <a:lvl9pPr lvl="8" rtl="0">
              <a:spcBef>
                <a:spcPts val="2400"/>
              </a:spcBef>
              <a:spcAft>
                <a:spcPts val="24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83" name="Shape 83"/>
        <p:cNvGrpSpPr/>
        <p:nvPr/>
      </p:nvGrpSpPr>
      <p:grpSpPr>
        <a:xfrm>
          <a:off x="0" y="0"/>
          <a:ext cx="0" cy="0"/>
          <a:chOff x="0" y="0"/>
          <a:chExt cx="0" cy="0"/>
        </a:xfrm>
      </p:grpSpPr>
      <p:pic>
        <p:nvPicPr>
          <p:cNvPr id="84" name="Google Shape;84;p21"/>
          <p:cNvPicPr preferRelativeResize="0"/>
          <p:nvPr/>
        </p:nvPicPr>
        <p:blipFill>
          <a:blip r:embed="rId2">
            <a:alphaModFix/>
          </a:blip>
          <a:stretch>
            <a:fillRect/>
          </a:stretch>
        </p:blipFill>
        <p:spPr>
          <a:xfrm>
            <a:off x="0" y="7544747"/>
            <a:ext cx="12192000" cy="2275982"/>
          </a:xfrm>
          <a:prstGeom prst="rect">
            <a:avLst/>
          </a:prstGeom>
          <a:noFill/>
          <a:ln>
            <a:noFill/>
          </a:ln>
        </p:spPr>
      </p:pic>
      <p:pic>
        <p:nvPicPr>
          <p:cNvPr id="85" name="Google Shape;85;p21"/>
          <p:cNvPicPr preferRelativeResize="0"/>
          <p:nvPr/>
        </p:nvPicPr>
        <p:blipFill>
          <a:blip r:embed="rId3">
            <a:alphaModFix/>
          </a:blip>
          <a:stretch>
            <a:fillRect/>
          </a:stretch>
        </p:blipFill>
        <p:spPr>
          <a:xfrm>
            <a:off x="10607160" y="7878314"/>
            <a:ext cx="1169234" cy="1169234"/>
          </a:xfrm>
          <a:prstGeom prst="rect">
            <a:avLst/>
          </a:prstGeom>
          <a:noFill/>
          <a:ln>
            <a:noFill/>
          </a:ln>
        </p:spPr>
      </p:pic>
      <p:sp>
        <p:nvSpPr>
          <p:cNvPr id="86" name="Google Shape;86;p21"/>
          <p:cNvSpPr txBox="1"/>
          <p:nvPr>
            <p:ph type="title"/>
          </p:nvPr>
        </p:nvSpPr>
        <p:spPr>
          <a:xfrm>
            <a:off x="6013500" y="833944"/>
            <a:ext cx="5607900" cy="1553700"/>
          </a:xfrm>
          <a:prstGeom prst="rect">
            <a:avLst/>
          </a:prstGeom>
        </p:spPr>
        <p:txBody>
          <a:bodyPr anchorCtr="0" anchor="t" bIns="139050" lIns="139050" spcFirstLastPara="1" rIns="139050" wrap="square" tIns="139050">
            <a:noAutofit/>
          </a:bodyPr>
          <a:lstStyle>
            <a:lvl1pPr lvl="0" rtl="0">
              <a:spcBef>
                <a:spcPts val="0"/>
              </a:spcBef>
              <a:spcAft>
                <a:spcPts val="0"/>
              </a:spcAft>
              <a:buNone/>
              <a:defRPr>
                <a:latin typeface="Barlow Medium"/>
                <a:ea typeface="Barlow Medium"/>
                <a:cs typeface="Barlow Medium"/>
                <a:sym typeface="Barlow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7" name="Google Shape;87;p21"/>
          <p:cNvSpPr txBox="1"/>
          <p:nvPr>
            <p:ph idx="1" type="subTitle"/>
          </p:nvPr>
        </p:nvSpPr>
        <p:spPr>
          <a:xfrm>
            <a:off x="6013433" y="2718673"/>
            <a:ext cx="5607900" cy="4192800"/>
          </a:xfrm>
          <a:prstGeom prst="rect">
            <a:avLst/>
          </a:prstGeom>
        </p:spPr>
        <p:txBody>
          <a:bodyPr anchorCtr="0" anchor="t" bIns="139050" lIns="139050" spcFirstLastPara="1" rIns="139050" wrap="square" tIns="139050">
            <a:noAutofit/>
          </a:bodyPr>
          <a:lstStyle>
            <a:lvl1pPr lvl="0" rtl="0">
              <a:spcBef>
                <a:spcPts val="0"/>
              </a:spcBef>
              <a:spcAft>
                <a:spcPts val="0"/>
              </a:spcAft>
              <a:buNone/>
              <a:defRPr>
                <a:solidFill>
                  <a:srgbClr val="000000"/>
                </a:solidFill>
                <a:latin typeface="Barlow"/>
                <a:ea typeface="Barlow"/>
                <a:cs typeface="Barlow"/>
                <a:sym typeface="Barlow"/>
              </a:defRPr>
            </a:lvl1pPr>
            <a:lvl2pPr lvl="1" rtl="0">
              <a:spcBef>
                <a:spcPts val="2400"/>
              </a:spcBef>
              <a:spcAft>
                <a:spcPts val="0"/>
              </a:spcAft>
              <a:buNone/>
              <a:defRPr/>
            </a:lvl2pPr>
            <a:lvl3pPr lvl="2" rtl="0">
              <a:spcBef>
                <a:spcPts val="2400"/>
              </a:spcBef>
              <a:spcAft>
                <a:spcPts val="0"/>
              </a:spcAft>
              <a:buNone/>
              <a:defRPr/>
            </a:lvl3pPr>
            <a:lvl4pPr lvl="3" rtl="0">
              <a:spcBef>
                <a:spcPts val="2400"/>
              </a:spcBef>
              <a:spcAft>
                <a:spcPts val="0"/>
              </a:spcAft>
              <a:buNone/>
              <a:defRPr/>
            </a:lvl4pPr>
            <a:lvl5pPr lvl="4" rtl="0">
              <a:spcBef>
                <a:spcPts val="2400"/>
              </a:spcBef>
              <a:spcAft>
                <a:spcPts val="0"/>
              </a:spcAft>
              <a:buNone/>
              <a:defRPr/>
            </a:lvl5pPr>
            <a:lvl6pPr lvl="5" rtl="0">
              <a:spcBef>
                <a:spcPts val="2400"/>
              </a:spcBef>
              <a:spcAft>
                <a:spcPts val="0"/>
              </a:spcAft>
              <a:buNone/>
              <a:defRPr/>
            </a:lvl6pPr>
            <a:lvl7pPr lvl="6" rtl="0">
              <a:spcBef>
                <a:spcPts val="2400"/>
              </a:spcBef>
              <a:spcAft>
                <a:spcPts val="0"/>
              </a:spcAft>
              <a:buNone/>
              <a:defRPr/>
            </a:lvl7pPr>
            <a:lvl8pPr lvl="7" rtl="0">
              <a:spcBef>
                <a:spcPts val="2400"/>
              </a:spcBef>
              <a:spcAft>
                <a:spcPts val="0"/>
              </a:spcAft>
              <a:buNone/>
              <a:defRPr/>
            </a:lvl8pPr>
            <a:lvl9pPr lvl="8" rtl="0">
              <a:spcBef>
                <a:spcPts val="2400"/>
              </a:spcBef>
              <a:spcAft>
                <a:spcPts val="24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9">
    <p:spTree>
      <p:nvGrpSpPr>
        <p:cNvPr id="13" name="Shape 13"/>
        <p:cNvGrpSpPr/>
        <p:nvPr/>
      </p:nvGrpSpPr>
      <p:grpSpPr>
        <a:xfrm>
          <a:off x="0" y="0"/>
          <a:ext cx="0" cy="0"/>
          <a:chOff x="0" y="0"/>
          <a:chExt cx="0" cy="0"/>
        </a:xfrm>
      </p:grpSpPr>
      <p:sp>
        <p:nvSpPr>
          <p:cNvPr id="14" name="Google Shape;14;p3"/>
          <p:cNvSpPr/>
          <p:nvPr/>
        </p:nvSpPr>
        <p:spPr>
          <a:xfrm>
            <a:off x="-59100" y="-25125"/>
            <a:ext cx="12281400" cy="2136300"/>
          </a:xfrm>
          <a:prstGeom prst="rect">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pic>
        <p:nvPicPr>
          <p:cNvPr id="15" name="Google Shape;15;p3"/>
          <p:cNvPicPr preferRelativeResize="0"/>
          <p:nvPr/>
        </p:nvPicPr>
        <p:blipFill>
          <a:blip r:embed="rId2">
            <a:alphaModFix/>
          </a:blip>
          <a:stretch>
            <a:fillRect/>
          </a:stretch>
        </p:blipFill>
        <p:spPr>
          <a:xfrm>
            <a:off x="488006" y="-81350"/>
            <a:ext cx="1503557" cy="1907775"/>
          </a:xfrm>
          <a:prstGeom prst="rect">
            <a:avLst/>
          </a:prstGeom>
          <a:noFill/>
          <a:ln>
            <a:noFill/>
          </a:ln>
        </p:spPr>
      </p:pic>
      <p:sp>
        <p:nvSpPr>
          <p:cNvPr id="16" name="Google Shape;16;p3"/>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lvl1pPr lvl="0" rtl="0">
              <a:spcBef>
                <a:spcPts val="0"/>
              </a:spcBef>
              <a:spcAft>
                <a:spcPts val="0"/>
              </a:spcAft>
              <a:buSzPts val="4300"/>
              <a:buFont typeface="Barlow"/>
              <a:buNone/>
              <a:defRPr b="1" sz="4300">
                <a:latin typeface="Barlow"/>
                <a:ea typeface="Barlow"/>
                <a:cs typeface="Barlow"/>
                <a:sym typeface="Barlow"/>
              </a:defRPr>
            </a:lvl1pPr>
            <a:lvl2pPr lvl="1" rtl="0">
              <a:spcBef>
                <a:spcPts val="0"/>
              </a:spcBef>
              <a:spcAft>
                <a:spcPts val="0"/>
              </a:spcAft>
              <a:buSzPts val="3700"/>
              <a:buFont typeface="Barlow"/>
              <a:buNone/>
              <a:defRPr b="1" sz="3700">
                <a:latin typeface="Barlow"/>
                <a:ea typeface="Barlow"/>
                <a:cs typeface="Barlow"/>
                <a:sym typeface="Barlow"/>
              </a:defRPr>
            </a:lvl2pPr>
            <a:lvl3pPr lvl="2" rtl="0">
              <a:spcBef>
                <a:spcPts val="0"/>
              </a:spcBef>
              <a:spcAft>
                <a:spcPts val="0"/>
              </a:spcAft>
              <a:buSzPts val="3700"/>
              <a:buFont typeface="Barlow"/>
              <a:buNone/>
              <a:defRPr b="1" sz="3700">
                <a:latin typeface="Barlow"/>
                <a:ea typeface="Barlow"/>
                <a:cs typeface="Barlow"/>
                <a:sym typeface="Barlow"/>
              </a:defRPr>
            </a:lvl3pPr>
            <a:lvl4pPr lvl="3" rtl="0">
              <a:spcBef>
                <a:spcPts val="0"/>
              </a:spcBef>
              <a:spcAft>
                <a:spcPts val="0"/>
              </a:spcAft>
              <a:buSzPts val="3700"/>
              <a:buFont typeface="Barlow"/>
              <a:buNone/>
              <a:defRPr b="1" sz="3700">
                <a:latin typeface="Barlow"/>
                <a:ea typeface="Barlow"/>
                <a:cs typeface="Barlow"/>
                <a:sym typeface="Barlow"/>
              </a:defRPr>
            </a:lvl4pPr>
            <a:lvl5pPr lvl="4" rtl="0">
              <a:spcBef>
                <a:spcPts val="0"/>
              </a:spcBef>
              <a:spcAft>
                <a:spcPts val="0"/>
              </a:spcAft>
              <a:buSzPts val="3700"/>
              <a:buFont typeface="Barlow"/>
              <a:buNone/>
              <a:defRPr b="1" sz="3700">
                <a:latin typeface="Barlow"/>
                <a:ea typeface="Barlow"/>
                <a:cs typeface="Barlow"/>
                <a:sym typeface="Barlow"/>
              </a:defRPr>
            </a:lvl5pPr>
            <a:lvl6pPr lvl="5" rtl="0">
              <a:spcBef>
                <a:spcPts val="0"/>
              </a:spcBef>
              <a:spcAft>
                <a:spcPts val="0"/>
              </a:spcAft>
              <a:buSzPts val="3700"/>
              <a:buFont typeface="Barlow"/>
              <a:buNone/>
              <a:defRPr b="1" sz="3700">
                <a:latin typeface="Barlow"/>
                <a:ea typeface="Barlow"/>
                <a:cs typeface="Barlow"/>
                <a:sym typeface="Barlow"/>
              </a:defRPr>
            </a:lvl6pPr>
            <a:lvl7pPr lvl="6" rtl="0">
              <a:spcBef>
                <a:spcPts val="0"/>
              </a:spcBef>
              <a:spcAft>
                <a:spcPts val="0"/>
              </a:spcAft>
              <a:buSzPts val="3700"/>
              <a:buFont typeface="Barlow"/>
              <a:buNone/>
              <a:defRPr b="1" sz="3700">
                <a:latin typeface="Barlow"/>
                <a:ea typeface="Barlow"/>
                <a:cs typeface="Barlow"/>
                <a:sym typeface="Barlow"/>
              </a:defRPr>
            </a:lvl7pPr>
            <a:lvl8pPr lvl="7" rtl="0">
              <a:spcBef>
                <a:spcPts val="0"/>
              </a:spcBef>
              <a:spcAft>
                <a:spcPts val="0"/>
              </a:spcAft>
              <a:buSzPts val="3700"/>
              <a:buFont typeface="Barlow"/>
              <a:buNone/>
              <a:defRPr b="1" sz="3700">
                <a:latin typeface="Barlow"/>
                <a:ea typeface="Barlow"/>
                <a:cs typeface="Barlow"/>
                <a:sym typeface="Barlow"/>
              </a:defRPr>
            </a:lvl8pPr>
            <a:lvl9pPr lvl="8" rtl="0">
              <a:spcBef>
                <a:spcPts val="0"/>
              </a:spcBef>
              <a:spcAft>
                <a:spcPts val="0"/>
              </a:spcAft>
              <a:buSzPts val="3700"/>
              <a:buFont typeface="Barlow"/>
              <a:buNone/>
              <a:defRPr b="1" sz="3700">
                <a:latin typeface="Barlow"/>
                <a:ea typeface="Barlow"/>
                <a:cs typeface="Barlow"/>
                <a:sym typeface="Barlow"/>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22"/>
          <p:cNvSpPr txBox="1"/>
          <p:nvPr>
            <p:ph type="title"/>
          </p:nvPr>
        </p:nvSpPr>
        <p:spPr>
          <a:xfrm>
            <a:off x="415600" y="4078649"/>
            <a:ext cx="11360700" cy="1596300"/>
          </a:xfrm>
          <a:prstGeom prst="rect">
            <a:avLst/>
          </a:prstGeom>
        </p:spPr>
        <p:txBody>
          <a:bodyPr anchorCtr="0" anchor="ctr" bIns="139050" lIns="139050" spcFirstLastPara="1" rIns="139050" wrap="square" tIns="139050">
            <a:noAutofit/>
          </a:bodyPr>
          <a:lstStyle>
            <a:lvl1pPr lvl="0" rtl="0" algn="ctr">
              <a:spcBef>
                <a:spcPts val="0"/>
              </a:spcBef>
              <a:spcAft>
                <a:spcPts val="0"/>
              </a:spcAft>
              <a:buSzPts val="5500"/>
              <a:buNone/>
              <a:defRPr sz="5500"/>
            </a:lvl1pPr>
            <a:lvl2pPr lvl="1" rtl="0" algn="ctr">
              <a:spcBef>
                <a:spcPts val="0"/>
              </a:spcBef>
              <a:spcAft>
                <a:spcPts val="0"/>
              </a:spcAft>
              <a:buSzPts val="5500"/>
              <a:buNone/>
              <a:defRPr sz="5500"/>
            </a:lvl2pPr>
            <a:lvl3pPr lvl="2" rtl="0" algn="ctr">
              <a:spcBef>
                <a:spcPts val="0"/>
              </a:spcBef>
              <a:spcAft>
                <a:spcPts val="0"/>
              </a:spcAft>
              <a:buSzPts val="5500"/>
              <a:buNone/>
              <a:defRPr sz="5500"/>
            </a:lvl3pPr>
            <a:lvl4pPr lvl="3" rtl="0" algn="ctr">
              <a:spcBef>
                <a:spcPts val="0"/>
              </a:spcBef>
              <a:spcAft>
                <a:spcPts val="0"/>
              </a:spcAft>
              <a:buSzPts val="5500"/>
              <a:buNone/>
              <a:defRPr sz="5500"/>
            </a:lvl4pPr>
            <a:lvl5pPr lvl="4" rtl="0" algn="ctr">
              <a:spcBef>
                <a:spcPts val="0"/>
              </a:spcBef>
              <a:spcAft>
                <a:spcPts val="0"/>
              </a:spcAft>
              <a:buSzPts val="5500"/>
              <a:buNone/>
              <a:defRPr sz="5500"/>
            </a:lvl5pPr>
            <a:lvl6pPr lvl="5" rtl="0" algn="ctr">
              <a:spcBef>
                <a:spcPts val="0"/>
              </a:spcBef>
              <a:spcAft>
                <a:spcPts val="0"/>
              </a:spcAft>
              <a:buSzPts val="5500"/>
              <a:buNone/>
              <a:defRPr sz="5500"/>
            </a:lvl6pPr>
            <a:lvl7pPr lvl="6" rtl="0" algn="ctr">
              <a:spcBef>
                <a:spcPts val="0"/>
              </a:spcBef>
              <a:spcAft>
                <a:spcPts val="0"/>
              </a:spcAft>
              <a:buSzPts val="5500"/>
              <a:buNone/>
              <a:defRPr sz="5500"/>
            </a:lvl7pPr>
            <a:lvl8pPr lvl="7" rtl="0" algn="ctr">
              <a:spcBef>
                <a:spcPts val="0"/>
              </a:spcBef>
              <a:spcAft>
                <a:spcPts val="0"/>
              </a:spcAft>
              <a:buSzPts val="5500"/>
              <a:buNone/>
              <a:defRPr sz="5500"/>
            </a:lvl8pPr>
            <a:lvl9pPr lvl="8" rtl="0" algn="ctr">
              <a:spcBef>
                <a:spcPts val="0"/>
              </a:spcBef>
              <a:spcAft>
                <a:spcPts val="0"/>
              </a:spcAft>
              <a:buSzPts val="5500"/>
              <a:buNone/>
              <a:defRPr sz="5500"/>
            </a:lvl9pPr>
          </a:lstStyle>
          <a:p/>
        </p:txBody>
      </p:sp>
      <p:sp>
        <p:nvSpPr>
          <p:cNvPr id="90" name="Google Shape;90;p22"/>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23"/>
          <p:cNvSpPr txBox="1"/>
          <p:nvPr>
            <p:ph type="title"/>
          </p:nvPr>
        </p:nvSpPr>
        <p:spPr>
          <a:xfrm>
            <a:off x="415600" y="843899"/>
            <a:ext cx="11360700" cy="1086000"/>
          </a:xfrm>
          <a:prstGeom prst="rect">
            <a:avLst/>
          </a:prstGeom>
        </p:spPr>
        <p:txBody>
          <a:bodyPr anchorCtr="0" anchor="t" bIns="139050" lIns="139050" spcFirstLastPara="1" rIns="139050" wrap="square" tIns="139050">
            <a:noAutofit/>
          </a:bodyPr>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p:txBody>
      </p:sp>
      <p:sp>
        <p:nvSpPr>
          <p:cNvPr id="93" name="Google Shape;93;p23"/>
          <p:cNvSpPr txBox="1"/>
          <p:nvPr>
            <p:ph idx="1" type="body"/>
          </p:nvPr>
        </p:nvSpPr>
        <p:spPr>
          <a:xfrm>
            <a:off x="415600" y="2185434"/>
            <a:ext cx="11360700" cy="6478500"/>
          </a:xfrm>
          <a:prstGeom prst="rect">
            <a:avLst/>
          </a:prstGeom>
        </p:spPr>
        <p:txBody>
          <a:bodyPr anchorCtr="0" anchor="t" bIns="139050" lIns="139050" spcFirstLastPara="1" rIns="139050" wrap="square" tIns="139050">
            <a:noAutofit/>
          </a:bodyPr>
          <a:lstStyle>
            <a:lvl1pPr indent="-400050" lvl="0" marL="457200" rtl="0">
              <a:spcBef>
                <a:spcPts val="0"/>
              </a:spcBef>
              <a:spcAft>
                <a:spcPts val="0"/>
              </a:spcAft>
              <a:buSzPts val="2700"/>
              <a:buChar char="●"/>
              <a:defRPr/>
            </a:lvl1pPr>
            <a:lvl2pPr indent="-361950" lvl="1" marL="914400" rtl="0">
              <a:spcBef>
                <a:spcPts val="2400"/>
              </a:spcBef>
              <a:spcAft>
                <a:spcPts val="0"/>
              </a:spcAft>
              <a:buSzPts val="2100"/>
              <a:buChar char="○"/>
              <a:defRPr/>
            </a:lvl2pPr>
            <a:lvl3pPr indent="-361950" lvl="2" marL="1371600" rtl="0">
              <a:spcBef>
                <a:spcPts val="2400"/>
              </a:spcBef>
              <a:spcAft>
                <a:spcPts val="0"/>
              </a:spcAft>
              <a:buSzPts val="2100"/>
              <a:buChar char="■"/>
              <a:defRPr/>
            </a:lvl3pPr>
            <a:lvl4pPr indent="-361950" lvl="3" marL="1828800" rtl="0">
              <a:spcBef>
                <a:spcPts val="2400"/>
              </a:spcBef>
              <a:spcAft>
                <a:spcPts val="0"/>
              </a:spcAft>
              <a:buSzPts val="2100"/>
              <a:buChar char="●"/>
              <a:defRPr/>
            </a:lvl4pPr>
            <a:lvl5pPr indent="-361950" lvl="4" marL="2286000" rtl="0">
              <a:spcBef>
                <a:spcPts val="2400"/>
              </a:spcBef>
              <a:spcAft>
                <a:spcPts val="0"/>
              </a:spcAft>
              <a:buSzPts val="2100"/>
              <a:buChar char="○"/>
              <a:defRPr/>
            </a:lvl5pPr>
            <a:lvl6pPr indent="-361950" lvl="5" marL="2743200" rtl="0">
              <a:spcBef>
                <a:spcPts val="2400"/>
              </a:spcBef>
              <a:spcAft>
                <a:spcPts val="0"/>
              </a:spcAft>
              <a:buSzPts val="2100"/>
              <a:buChar char="■"/>
              <a:defRPr/>
            </a:lvl6pPr>
            <a:lvl7pPr indent="-361950" lvl="6" marL="3200400" rtl="0">
              <a:spcBef>
                <a:spcPts val="2400"/>
              </a:spcBef>
              <a:spcAft>
                <a:spcPts val="0"/>
              </a:spcAft>
              <a:buSzPts val="2100"/>
              <a:buChar char="●"/>
              <a:defRPr/>
            </a:lvl7pPr>
            <a:lvl8pPr indent="-361950" lvl="7" marL="3657600" rtl="0">
              <a:spcBef>
                <a:spcPts val="2400"/>
              </a:spcBef>
              <a:spcAft>
                <a:spcPts val="0"/>
              </a:spcAft>
              <a:buSzPts val="2100"/>
              <a:buChar char="○"/>
              <a:defRPr/>
            </a:lvl8pPr>
            <a:lvl9pPr indent="-361950" lvl="8" marL="4114800" rtl="0">
              <a:spcBef>
                <a:spcPts val="2400"/>
              </a:spcBef>
              <a:spcAft>
                <a:spcPts val="2400"/>
              </a:spcAft>
              <a:buSzPts val="2100"/>
              <a:buChar char="■"/>
              <a:defRPr/>
            </a:lvl9pPr>
          </a:lstStyle>
          <a:p/>
        </p:txBody>
      </p:sp>
      <p:sp>
        <p:nvSpPr>
          <p:cNvPr id="94" name="Google Shape;94;p23"/>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24"/>
          <p:cNvSpPr txBox="1"/>
          <p:nvPr>
            <p:ph type="title"/>
          </p:nvPr>
        </p:nvSpPr>
        <p:spPr>
          <a:xfrm>
            <a:off x="415600" y="843899"/>
            <a:ext cx="11360700" cy="1086000"/>
          </a:xfrm>
          <a:prstGeom prst="rect">
            <a:avLst/>
          </a:prstGeom>
        </p:spPr>
        <p:txBody>
          <a:bodyPr anchorCtr="0" anchor="t" bIns="139050" lIns="139050" spcFirstLastPara="1" rIns="139050" wrap="square" tIns="139050">
            <a:noAutofit/>
          </a:bodyPr>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p:txBody>
      </p:sp>
      <p:sp>
        <p:nvSpPr>
          <p:cNvPr id="97" name="Google Shape;97;p24"/>
          <p:cNvSpPr txBox="1"/>
          <p:nvPr>
            <p:ph idx="1" type="body"/>
          </p:nvPr>
        </p:nvSpPr>
        <p:spPr>
          <a:xfrm>
            <a:off x="415600" y="2185434"/>
            <a:ext cx="5333100" cy="6478500"/>
          </a:xfrm>
          <a:prstGeom prst="rect">
            <a:avLst/>
          </a:prstGeom>
        </p:spPr>
        <p:txBody>
          <a:bodyPr anchorCtr="0" anchor="t" bIns="139050" lIns="139050" spcFirstLastPara="1" rIns="139050" wrap="square" tIns="139050">
            <a:noAutofit/>
          </a:bodyPr>
          <a:lstStyle>
            <a:lvl1pPr indent="-361950" lvl="0" marL="457200" rtl="0">
              <a:spcBef>
                <a:spcPts val="0"/>
              </a:spcBef>
              <a:spcAft>
                <a:spcPts val="0"/>
              </a:spcAft>
              <a:buSzPts val="2100"/>
              <a:buChar char="●"/>
              <a:defRPr sz="2100"/>
            </a:lvl1pPr>
            <a:lvl2pPr indent="-342900" lvl="1" marL="914400" rtl="0">
              <a:spcBef>
                <a:spcPts val="2400"/>
              </a:spcBef>
              <a:spcAft>
                <a:spcPts val="0"/>
              </a:spcAft>
              <a:buSzPts val="1800"/>
              <a:buChar char="○"/>
              <a:defRPr sz="1800"/>
            </a:lvl2pPr>
            <a:lvl3pPr indent="-342900" lvl="2" marL="1371600" rtl="0">
              <a:spcBef>
                <a:spcPts val="2400"/>
              </a:spcBef>
              <a:spcAft>
                <a:spcPts val="0"/>
              </a:spcAft>
              <a:buSzPts val="1800"/>
              <a:buChar char="■"/>
              <a:defRPr sz="1800"/>
            </a:lvl3pPr>
            <a:lvl4pPr indent="-342900" lvl="3" marL="1828800" rtl="0">
              <a:spcBef>
                <a:spcPts val="2400"/>
              </a:spcBef>
              <a:spcAft>
                <a:spcPts val="0"/>
              </a:spcAft>
              <a:buSzPts val="1800"/>
              <a:buChar char="●"/>
              <a:defRPr sz="1800"/>
            </a:lvl4pPr>
            <a:lvl5pPr indent="-342900" lvl="4" marL="2286000" rtl="0">
              <a:spcBef>
                <a:spcPts val="2400"/>
              </a:spcBef>
              <a:spcAft>
                <a:spcPts val="0"/>
              </a:spcAft>
              <a:buSzPts val="1800"/>
              <a:buChar char="○"/>
              <a:defRPr sz="1800"/>
            </a:lvl5pPr>
            <a:lvl6pPr indent="-342900" lvl="5" marL="2743200" rtl="0">
              <a:spcBef>
                <a:spcPts val="2400"/>
              </a:spcBef>
              <a:spcAft>
                <a:spcPts val="0"/>
              </a:spcAft>
              <a:buSzPts val="1800"/>
              <a:buChar char="■"/>
              <a:defRPr sz="1800"/>
            </a:lvl6pPr>
            <a:lvl7pPr indent="-342900" lvl="6" marL="3200400" rtl="0">
              <a:spcBef>
                <a:spcPts val="2400"/>
              </a:spcBef>
              <a:spcAft>
                <a:spcPts val="0"/>
              </a:spcAft>
              <a:buSzPts val="1800"/>
              <a:buChar char="●"/>
              <a:defRPr sz="1800"/>
            </a:lvl7pPr>
            <a:lvl8pPr indent="-342900" lvl="7" marL="3657600" rtl="0">
              <a:spcBef>
                <a:spcPts val="2400"/>
              </a:spcBef>
              <a:spcAft>
                <a:spcPts val="0"/>
              </a:spcAft>
              <a:buSzPts val="1800"/>
              <a:buChar char="○"/>
              <a:defRPr sz="1800"/>
            </a:lvl8pPr>
            <a:lvl9pPr indent="-342900" lvl="8" marL="4114800" rtl="0">
              <a:spcBef>
                <a:spcPts val="2400"/>
              </a:spcBef>
              <a:spcAft>
                <a:spcPts val="2400"/>
              </a:spcAft>
              <a:buSzPts val="1800"/>
              <a:buChar char="■"/>
              <a:defRPr sz="1800"/>
            </a:lvl9pPr>
          </a:lstStyle>
          <a:p/>
        </p:txBody>
      </p:sp>
      <p:sp>
        <p:nvSpPr>
          <p:cNvPr id="98" name="Google Shape;98;p24"/>
          <p:cNvSpPr txBox="1"/>
          <p:nvPr>
            <p:ph idx="2" type="body"/>
          </p:nvPr>
        </p:nvSpPr>
        <p:spPr>
          <a:xfrm>
            <a:off x="6443200" y="2185434"/>
            <a:ext cx="5333100" cy="6478500"/>
          </a:xfrm>
          <a:prstGeom prst="rect">
            <a:avLst/>
          </a:prstGeom>
        </p:spPr>
        <p:txBody>
          <a:bodyPr anchorCtr="0" anchor="t" bIns="139050" lIns="139050" spcFirstLastPara="1" rIns="139050" wrap="square" tIns="139050">
            <a:noAutofit/>
          </a:bodyPr>
          <a:lstStyle>
            <a:lvl1pPr indent="-361950" lvl="0" marL="457200" rtl="0">
              <a:spcBef>
                <a:spcPts val="0"/>
              </a:spcBef>
              <a:spcAft>
                <a:spcPts val="0"/>
              </a:spcAft>
              <a:buSzPts val="2100"/>
              <a:buChar char="●"/>
              <a:defRPr sz="2100"/>
            </a:lvl1pPr>
            <a:lvl2pPr indent="-342900" lvl="1" marL="914400" rtl="0">
              <a:spcBef>
                <a:spcPts val="2400"/>
              </a:spcBef>
              <a:spcAft>
                <a:spcPts val="0"/>
              </a:spcAft>
              <a:buSzPts val="1800"/>
              <a:buChar char="○"/>
              <a:defRPr sz="1800"/>
            </a:lvl2pPr>
            <a:lvl3pPr indent="-342900" lvl="2" marL="1371600" rtl="0">
              <a:spcBef>
                <a:spcPts val="2400"/>
              </a:spcBef>
              <a:spcAft>
                <a:spcPts val="0"/>
              </a:spcAft>
              <a:buSzPts val="1800"/>
              <a:buChar char="■"/>
              <a:defRPr sz="1800"/>
            </a:lvl3pPr>
            <a:lvl4pPr indent="-342900" lvl="3" marL="1828800" rtl="0">
              <a:spcBef>
                <a:spcPts val="2400"/>
              </a:spcBef>
              <a:spcAft>
                <a:spcPts val="0"/>
              </a:spcAft>
              <a:buSzPts val="1800"/>
              <a:buChar char="●"/>
              <a:defRPr sz="1800"/>
            </a:lvl4pPr>
            <a:lvl5pPr indent="-342900" lvl="4" marL="2286000" rtl="0">
              <a:spcBef>
                <a:spcPts val="2400"/>
              </a:spcBef>
              <a:spcAft>
                <a:spcPts val="0"/>
              </a:spcAft>
              <a:buSzPts val="1800"/>
              <a:buChar char="○"/>
              <a:defRPr sz="1800"/>
            </a:lvl5pPr>
            <a:lvl6pPr indent="-342900" lvl="5" marL="2743200" rtl="0">
              <a:spcBef>
                <a:spcPts val="2400"/>
              </a:spcBef>
              <a:spcAft>
                <a:spcPts val="0"/>
              </a:spcAft>
              <a:buSzPts val="1800"/>
              <a:buChar char="■"/>
              <a:defRPr sz="1800"/>
            </a:lvl6pPr>
            <a:lvl7pPr indent="-342900" lvl="6" marL="3200400" rtl="0">
              <a:spcBef>
                <a:spcPts val="2400"/>
              </a:spcBef>
              <a:spcAft>
                <a:spcPts val="0"/>
              </a:spcAft>
              <a:buSzPts val="1800"/>
              <a:buChar char="●"/>
              <a:defRPr sz="1800"/>
            </a:lvl7pPr>
            <a:lvl8pPr indent="-342900" lvl="7" marL="3657600" rtl="0">
              <a:spcBef>
                <a:spcPts val="2400"/>
              </a:spcBef>
              <a:spcAft>
                <a:spcPts val="0"/>
              </a:spcAft>
              <a:buSzPts val="1800"/>
              <a:buChar char="○"/>
              <a:defRPr sz="1800"/>
            </a:lvl8pPr>
            <a:lvl9pPr indent="-342900" lvl="8" marL="4114800" rtl="0">
              <a:spcBef>
                <a:spcPts val="2400"/>
              </a:spcBef>
              <a:spcAft>
                <a:spcPts val="2400"/>
              </a:spcAft>
              <a:buSzPts val="1800"/>
              <a:buChar char="■"/>
              <a:defRPr sz="1800"/>
            </a:lvl9pPr>
          </a:lstStyle>
          <a:p/>
        </p:txBody>
      </p:sp>
      <p:sp>
        <p:nvSpPr>
          <p:cNvPr id="99" name="Google Shape;99;p24"/>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5"/>
          <p:cNvSpPr txBox="1"/>
          <p:nvPr>
            <p:ph type="title"/>
          </p:nvPr>
        </p:nvSpPr>
        <p:spPr>
          <a:xfrm>
            <a:off x="415600" y="843899"/>
            <a:ext cx="11360700" cy="1086000"/>
          </a:xfrm>
          <a:prstGeom prst="rect">
            <a:avLst/>
          </a:prstGeom>
        </p:spPr>
        <p:txBody>
          <a:bodyPr anchorCtr="0" anchor="t" bIns="139050" lIns="139050" spcFirstLastPara="1" rIns="139050" wrap="square" tIns="139050">
            <a:noAutofit/>
          </a:bodyPr>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p:txBody>
      </p:sp>
      <p:sp>
        <p:nvSpPr>
          <p:cNvPr id="102" name="Google Shape;102;p25"/>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26"/>
          <p:cNvSpPr txBox="1"/>
          <p:nvPr>
            <p:ph type="title"/>
          </p:nvPr>
        </p:nvSpPr>
        <p:spPr>
          <a:xfrm>
            <a:off x="415600" y="1053582"/>
            <a:ext cx="3744000" cy="1433100"/>
          </a:xfrm>
          <a:prstGeom prst="rect">
            <a:avLst/>
          </a:prstGeom>
        </p:spPr>
        <p:txBody>
          <a:bodyPr anchorCtr="0" anchor="b" bIns="139050" lIns="139050" spcFirstLastPara="1" rIns="139050" wrap="square" tIns="139050">
            <a:noAutofit/>
          </a:bodyPr>
          <a:lstStyle>
            <a:lvl1pPr lvl="0"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p:txBody>
      </p:sp>
      <p:sp>
        <p:nvSpPr>
          <p:cNvPr id="105" name="Google Shape;105;p26"/>
          <p:cNvSpPr txBox="1"/>
          <p:nvPr>
            <p:ph idx="1" type="body"/>
          </p:nvPr>
        </p:nvSpPr>
        <p:spPr>
          <a:xfrm>
            <a:off x="415600" y="2635093"/>
            <a:ext cx="3744000" cy="6029100"/>
          </a:xfrm>
          <a:prstGeom prst="rect">
            <a:avLst/>
          </a:prstGeom>
        </p:spPr>
        <p:txBody>
          <a:bodyPr anchorCtr="0" anchor="t" bIns="139050" lIns="139050" spcFirstLastPara="1" rIns="139050" wrap="square" tIns="139050">
            <a:noAutofit/>
          </a:bodyPr>
          <a:lstStyle>
            <a:lvl1pPr indent="-342900" lvl="0" marL="457200" rtl="0">
              <a:spcBef>
                <a:spcPts val="0"/>
              </a:spcBef>
              <a:spcAft>
                <a:spcPts val="0"/>
              </a:spcAft>
              <a:buSzPts val="1800"/>
              <a:buChar char="●"/>
              <a:defRPr sz="1800"/>
            </a:lvl1pPr>
            <a:lvl2pPr indent="-342900" lvl="1" marL="914400" rtl="0">
              <a:spcBef>
                <a:spcPts val="2400"/>
              </a:spcBef>
              <a:spcAft>
                <a:spcPts val="0"/>
              </a:spcAft>
              <a:buSzPts val="1800"/>
              <a:buChar char="○"/>
              <a:defRPr sz="1800"/>
            </a:lvl2pPr>
            <a:lvl3pPr indent="-342900" lvl="2" marL="1371600" rtl="0">
              <a:spcBef>
                <a:spcPts val="2400"/>
              </a:spcBef>
              <a:spcAft>
                <a:spcPts val="0"/>
              </a:spcAft>
              <a:buSzPts val="1800"/>
              <a:buChar char="■"/>
              <a:defRPr sz="1800"/>
            </a:lvl3pPr>
            <a:lvl4pPr indent="-342900" lvl="3" marL="1828800" rtl="0">
              <a:spcBef>
                <a:spcPts val="2400"/>
              </a:spcBef>
              <a:spcAft>
                <a:spcPts val="0"/>
              </a:spcAft>
              <a:buSzPts val="1800"/>
              <a:buChar char="●"/>
              <a:defRPr sz="1800"/>
            </a:lvl4pPr>
            <a:lvl5pPr indent="-342900" lvl="4" marL="2286000" rtl="0">
              <a:spcBef>
                <a:spcPts val="2400"/>
              </a:spcBef>
              <a:spcAft>
                <a:spcPts val="0"/>
              </a:spcAft>
              <a:buSzPts val="1800"/>
              <a:buChar char="○"/>
              <a:defRPr sz="1800"/>
            </a:lvl5pPr>
            <a:lvl6pPr indent="-342900" lvl="5" marL="2743200" rtl="0">
              <a:spcBef>
                <a:spcPts val="2400"/>
              </a:spcBef>
              <a:spcAft>
                <a:spcPts val="0"/>
              </a:spcAft>
              <a:buSzPts val="1800"/>
              <a:buChar char="■"/>
              <a:defRPr sz="1800"/>
            </a:lvl6pPr>
            <a:lvl7pPr indent="-342900" lvl="6" marL="3200400" rtl="0">
              <a:spcBef>
                <a:spcPts val="2400"/>
              </a:spcBef>
              <a:spcAft>
                <a:spcPts val="0"/>
              </a:spcAft>
              <a:buSzPts val="1800"/>
              <a:buChar char="●"/>
              <a:defRPr sz="1800"/>
            </a:lvl7pPr>
            <a:lvl8pPr indent="-342900" lvl="7" marL="3657600" rtl="0">
              <a:spcBef>
                <a:spcPts val="2400"/>
              </a:spcBef>
              <a:spcAft>
                <a:spcPts val="0"/>
              </a:spcAft>
              <a:buSzPts val="1800"/>
              <a:buChar char="○"/>
              <a:defRPr sz="1800"/>
            </a:lvl8pPr>
            <a:lvl9pPr indent="-342900" lvl="8" marL="4114800" rtl="0">
              <a:spcBef>
                <a:spcPts val="2400"/>
              </a:spcBef>
              <a:spcAft>
                <a:spcPts val="2400"/>
              </a:spcAft>
              <a:buSzPts val="1800"/>
              <a:buChar char="■"/>
              <a:defRPr sz="1800"/>
            </a:lvl9pPr>
          </a:lstStyle>
          <a:p/>
        </p:txBody>
      </p:sp>
      <p:sp>
        <p:nvSpPr>
          <p:cNvPr id="106" name="Google Shape;106;p26"/>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27"/>
          <p:cNvSpPr txBox="1"/>
          <p:nvPr>
            <p:ph type="title"/>
          </p:nvPr>
        </p:nvSpPr>
        <p:spPr>
          <a:xfrm>
            <a:off x="653667" y="853618"/>
            <a:ext cx="8490300" cy="7757400"/>
          </a:xfrm>
          <a:prstGeom prst="rect">
            <a:avLst/>
          </a:prstGeom>
        </p:spPr>
        <p:txBody>
          <a:bodyPr anchorCtr="0" anchor="ctr" bIns="139050" lIns="139050" spcFirstLastPara="1" rIns="139050" wrap="square" tIns="139050">
            <a:noAutofit/>
          </a:bodyPr>
          <a:lstStyle>
            <a:lvl1pPr lvl="0" rtl="0">
              <a:spcBef>
                <a:spcPts val="0"/>
              </a:spcBef>
              <a:spcAft>
                <a:spcPts val="0"/>
              </a:spcAft>
              <a:buSzPts val="7300"/>
              <a:buNone/>
              <a:defRPr sz="7300"/>
            </a:lvl1pPr>
            <a:lvl2pPr lvl="1" rtl="0">
              <a:spcBef>
                <a:spcPts val="0"/>
              </a:spcBef>
              <a:spcAft>
                <a:spcPts val="0"/>
              </a:spcAft>
              <a:buSzPts val="7300"/>
              <a:buNone/>
              <a:defRPr sz="7300"/>
            </a:lvl2pPr>
            <a:lvl3pPr lvl="2" rtl="0">
              <a:spcBef>
                <a:spcPts val="0"/>
              </a:spcBef>
              <a:spcAft>
                <a:spcPts val="0"/>
              </a:spcAft>
              <a:buSzPts val="7300"/>
              <a:buNone/>
              <a:defRPr sz="7300"/>
            </a:lvl3pPr>
            <a:lvl4pPr lvl="3" rtl="0">
              <a:spcBef>
                <a:spcPts val="0"/>
              </a:spcBef>
              <a:spcAft>
                <a:spcPts val="0"/>
              </a:spcAft>
              <a:buSzPts val="7300"/>
              <a:buNone/>
              <a:defRPr sz="7300"/>
            </a:lvl4pPr>
            <a:lvl5pPr lvl="4" rtl="0">
              <a:spcBef>
                <a:spcPts val="0"/>
              </a:spcBef>
              <a:spcAft>
                <a:spcPts val="0"/>
              </a:spcAft>
              <a:buSzPts val="7300"/>
              <a:buNone/>
              <a:defRPr sz="7300"/>
            </a:lvl5pPr>
            <a:lvl6pPr lvl="5" rtl="0">
              <a:spcBef>
                <a:spcPts val="0"/>
              </a:spcBef>
              <a:spcAft>
                <a:spcPts val="0"/>
              </a:spcAft>
              <a:buSzPts val="7300"/>
              <a:buNone/>
              <a:defRPr sz="7300"/>
            </a:lvl6pPr>
            <a:lvl7pPr lvl="6" rtl="0">
              <a:spcBef>
                <a:spcPts val="0"/>
              </a:spcBef>
              <a:spcAft>
                <a:spcPts val="0"/>
              </a:spcAft>
              <a:buSzPts val="7300"/>
              <a:buNone/>
              <a:defRPr sz="7300"/>
            </a:lvl7pPr>
            <a:lvl8pPr lvl="7" rtl="0">
              <a:spcBef>
                <a:spcPts val="0"/>
              </a:spcBef>
              <a:spcAft>
                <a:spcPts val="0"/>
              </a:spcAft>
              <a:buSzPts val="7300"/>
              <a:buNone/>
              <a:defRPr sz="7300"/>
            </a:lvl8pPr>
            <a:lvl9pPr lvl="8" rtl="0">
              <a:spcBef>
                <a:spcPts val="0"/>
              </a:spcBef>
              <a:spcAft>
                <a:spcPts val="0"/>
              </a:spcAft>
              <a:buSzPts val="7300"/>
              <a:buNone/>
              <a:defRPr sz="7300"/>
            </a:lvl9pPr>
          </a:lstStyle>
          <a:p/>
        </p:txBody>
      </p:sp>
      <p:sp>
        <p:nvSpPr>
          <p:cNvPr id="109" name="Google Shape;109;p27"/>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28"/>
          <p:cNvSpPr/>
          <p:nvPr/>
        </p:nvSpPr>
        <p:spPr>
          <a:xfrm>
            <a:off x="6096000" y="-237"/>
            <a:ext cx="6096000" cy="9753600"/>
          </a:xfrm>
          <a:prstGeom prst="rect">
            <a:avLst/>
          </a:prstGeom>
          <a:solidFill>
            <a:schemeClr val="lt2"/>
          </a:solidFill>
          <a:ln>
            <a:noFill/>
          </a:ln>
        </p:spPr>
        <p:txBody>
          <a:bodyPr anchorCtr="0" anchor="ctr" bIns="139050" lIns="139050" spcFirstLastPara="1" rIns="139050" wrap="square" tIns="139050">
            <a:noAutofit/>
          </a:bodyPr>
          <a:lstStyle/>
          <a:p>
            <a:pPr indent="0" lvl="0" marL="0" rtl="0" algn="l">
              <a:spcBef>
                <a:spcPts val="0"/>
              </a:spcBef>
              <a:spcAft>
                <a:spcPts val="0"/>
              </a:spcAft>
              <a:buNone/>
            </a:pPr>
            <a:r>
              <a:t/>
            </a:r>
            <a:endParaRPr/>
          </a:p>
        </p:txBody>
      </p:sp>
      <p:sp>
        <p:nvSpPr>
          <p:cNvPr id="112" name="Google Shape;112;p28"/>
          <p:cNvSpPr txBox="1"/>
          <p:nvPr>
            <p:ph type="title"/>
          </p:nvPr>
        </p:nvSpPr>
        <p:spPr>
          <a:xfrm>
            <a:off x="354000" y="2338465"/>
            <a:ext cx="5393700" cy="2811000"/>
          </a:xfrm>
          <a:prstGeom prst="rect">
            <a:avLst/>
          </a:prstGeom>
        </p:spPr>
        <p:txBody>
          <a:bodyPr anchorCtr="0" anchor="b" bIns="139050" lIns="139050" spcFirstLastPara="1" rIns="139050" wrap="square" tIns="1390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113" name="Google Shape;113;p28"/>
          <p:cNvSpPr txBox="1"/>
          <p:nvPr>
            <p:ph idx="1" type="subTitle"/>
          </p:nvPr>
        </p:nvSpPr>
        <p:spPr>
          <a:xfrm>
            <a:off x="354000" y="5315461"/>
            <a:ext cx="5393700" cy="2342100"/>
          </a:xfrm>
          <a:prstGeom prst="rect">
            <a:avLst/>
          </a:prstGeom>
        </p:spPr>
        <p:txBody>
          <a:bodyPr anchorCtr="0" anchor="t" bIns="139050" lIns="139050" spcFirstLastPara="1" rIns="139050" wrap="square" tIns="139050">
            <a:noAutofit/>
          </a:bodyPr>
          <a:lstStyle>
            <a:lvl1pPr lvl="0" rtl="0" algn="ctr">
              <a:lnSpc>
                <a:spcPct val="100000"/>
              </a:lnSpc>
              <a:spcBef>
                <a:spcPts val="0"/>
              </a:spcBef>
              <a:spcAft>
                <a:spcPts val="0"/>
              </a:spcAft>
              <a:buSzPts val="3200"/>
              <a:buNone/>
              <a:defRPr sz="3200"/>
            </a:lvl1pPr>
            <a:lvl2pPr lvl="1" rtl="0" algn="ctr">
              <a:lnSpc>
                <a:spcPct val="100000"/>
              </a:lnSpc>
              <a:spcBef>
                <a:spcPts val="0"/>
              </a:spcBef>
              <a:spcAft>
                <a:spcPts val="0"/>
              </a:spcAft>
              <a:buSzPts val="3200"/>
              <a:buNone/>
              <a:defRPr sz="3200"/>
            </a:lvl2pPr>
            <a:lvl3pPr lvl="2" rtl="0" algn="ctr">
              <a:lnSpc>
                <a:spcPct val="100000"/>
              </a:lnSpc>
              <a:spcBef>
                <a:spcPts val="0"/>
              </a:spcBef>
              <a:spcAft>
                <a:spcPts val="0"/>
              </a:spcAft>
              <a:buSzPts val="3200"/>
              <a:buNone/>
              <a:defRPr sz="3200"/>
            </a:lvl3pPr>
            <a:lvl4pPr lvl="3" rtl="0" algn="ctr">
              <a:lnSpc>
                <a:spcPct val="100000"/>
              </a:lnSpc>
              <a:spcBef>
                <a:spcPts val="0"/>
              </a:spcBef>
              <a:spcAft>
                <a:spcPts val="0"/>
              </a:spcAft>
              <a:buSzPts val="3200"/>
              <a:buNone/>
              <a:defRPr sz="3200"/>
            </a:lvl4pPr>
            <a:lvl5pPr lvl="4" rtl="0" algn="ctr">
              <a:lnSpc>
                <a:spcPct val="100000"/>
              </a:lnSpc>
              <a:spcBef>
                <a:spcPts val="0"/>
              </a:spcBef>
              <a:spcAft>
                <a:spcPts val="0"/>
              </a:spcAft>
              <a:buSzPts val="3200"/>
              <a:buNone/>
              <a:defRPr sz="3200"/>
            </a:lvl5pPr>
            <a:lvl6pPr lvl="5" rtl="0" algn="ctr">
              <a:lnSpc>
                <a:spcPct val="100000"/>
              </a:lnSpc>
              <a:spcBef>
                <a:spcPts val="0"/>
              </a:spcBef>
              <a:spcAft>
                <a:spcPts val="0"/>
              </a:spcAft>
              <a:buSzPts val="3200"/>
              <a:buNone/>
              <a:defRPr sz="3200"/>
            </a:lvl6pPr>
            <a:lvl7pPr lvl="6" rtl="0" algn="ctr">
              <a:lnSpc>
                <a:spcPct val="100000"/>
              </a:lnSpc>
              <a:spcBef>
                <a:spcPts val="0"/>
              </a:spcBef>
              <a:spcAft>
                <a:spcPts val="0"/>
              </a:spcAft>
              <a:buSzPts val="3200"/>
              <a:buNone/>
              <a:defRPr sz="3200"/>
            </a:lvl7pPr>
            <a:lvl8pPr lvl="7" rtl="0" algn="ctr">
              <a:lnSpc>
                <a:spcPct val="100000"/>
              </a:lnSpc>
              <a:spcBef>
                <a:spcPts val="0"/>
              </a:spcBef>
              <a:spcAft>
                <a:spcPts val="0"/>
              </a:spcAft>
              <a:buSzPts val="3200"/>
              <a:buNone/>
              <a:defRPr sz="3200"/>
            </a:lvl8pPr>
            <a:lvl9pPr lvl="8" rtl="0" algn="ctr">
              <a:lnSpc>
                <a:spcPct val="100000"/>
              </a:lnSpc>
              <a:spcBef>
                <a:spcPts val="0"/>
              </a:spcBef>
              <a:spcAft>
                <a:spcPts val="0"/>
              </a:spcAft>
              <a:buSzPts val="3200"/>
              <a:buNone/>
              <a:defRPr sz="3200"/>
            </a:lvl9pPr>
          </a:lstStyle>
          <a:p/>
        </p:txBody>
      </p:sp>
      <p:sp>
        <p:nvSpPr>
          <p:cNvPr id="114" name="Google Shape;114;p28"/>
          <p:cNvSpPr txBox="1"/>
          <p:nvPr>
            <p:ph idx="2" type="body"/>
          </p:nvPr>
        </p:nvSpPr>
        <p:spPr>
          <a:xfrm>
            <a:off x="6586000" y="1373061"/>
            <a:ext cx="5115900" cy="7007100"/>
          </a:xfrm>
          <a:prstGeom prst="rect">
            <a:avLst/>
          </a:prstGeom>
        </p:spPr>
        <p:txBody>
          <a:bodyPr anchorCtr="0" anchor="ctr" bIns="139050" lIns="139050" spcFirstLastPara="1" rIns="139050" wrap="square" tIns="139050">
            <a:noAutofit/>
          </a:bodyPr>
          <a:lstStyle>
            <a:lvl1pPr indent="-400050" lvl="0" marL="457200" rtl="0">
              <a:spcBef>
                <a:spcPts val="0"/>
              </a:spcBef>
              <a:spcAft>
                <a:spcPts val="0"/>
              </a:spcAft>
              <a:buSzPts val="2700"/>
              <a:buChar char="●"/>
              <a:defRPr/>
            </a:lvl1pPr>
            <a:lvl2pPr indent="-361950" lvl="1" marL="914400" rtl="0">
              <a:spcBef>
                <a:spcPts val="2400"/>
              </a:spcBef>
              <a:spcAft>
                <a:spcPts val="0"/>
              </a:spcAft>
              <a:buSzPts val="2100"/>
              <a:buChar char="○"/>
              <a:defRPr/>
            </a:lvl2pPr>
            <a:lvl3pPr indent="-361950" lvl="2" marL="1371600" rtl="0">
              <a:spcBef>
                <a:spcPts val="2400"/>
              </a:spcBef>
              <a:spcAft>
                <a:spcPts val="0"/>
              </a:spcAft>
              <a:buSzPts val="2100"/>
              <a:buChar char="■"/>
              <a:defRPr/>
            </a:lvl3pPr>
            <a:lvl4pPr indent="-361950" lvl="3" marL="1828800" rtl="0">
              <a:spcBef>
                <a:spcPts val="2400"/>
              </a:spcBef>
              <a:spcAft>
                <a:spcPts val="0"/>
              </a:spcAft>
              <a:buSzPts val="2100"/>
              <a:buChar char="●"/>
              <a:defRPr/>
            </a:lvl4pPr>
            <a:lvl5pPr indent="-361950" lvl="4" marL="2286000" rtl="0">
              <a:spcBef>
                <a:spcPts val="2400"/>
              </a:spcBef>
              <a:spcAft>
                <a:spcPts val="0"/>
              </a:spcAft>
              <a:buSzPts val="2100"/>
              <a:buChar char="○"/>
              <a:defRPr/>
            </a:lvl5pPr>
            <a:lvl6pPr indent="-361950" lvl="5" marL="2743200" rtl="0">
              <a:spcBef>
                <a:spcPts val="2400"/>
              </a:spcBef>
              <a:spcAft>
                <a:spcPts val="0"/>
              </a:spcAft>
              <a:buSzPts val="2100"/>
              <a:buChar char="■"/>
              <a:defRPr/>
            </a:lvl6pPr>
            <a:lvl7pPr indent="-361950" lvl="6" marL="3200400" rtl="0">
              <a:spcBef>
                <a:spcPts val="2400"/>
              </a:spcBef>
              <a:spcAft>
                <a:spcPts val="0"/>
              </a:spcAft>
              <a:buSzPts val="2100"/>
              <a:buChar char="●"/>
              <a:defRPr/>
            </a:lvl7pPr>
            <a:lvl8pPr indent="-361950" lvl="7" marL="3657600" rtl="0">
              <a:spcBef>
                <a:spcPts val="2400"/>
              </a:spcBef>
              <a:spcAft>
                <a:spcPts val="0"/>
              </a:spcAft>
              <a:buSzPts val="2100"/>
              <a:buChar char="○"/>
              <a:defRPr/>
            </a:lvl8pPr>
            <a:lvl9pPr indent="-361950" lvl="8" marL="4114800" rtl="0">
              <a:spcBef>
                <a:spcPts val="2400"/>
              </a:spcBef>
              <a:spcAft>
                <a:spcPts val="2400"/>
              </a:spcAft>
              <a:buSzPts val="2100"/>
              <a:buChar char="■"/>
              <a:defRPr/>
            </a:lvl9pPr>
          </a:lstStyle>
          <a:p/>
        </p:txBody>
      </p:sp>
      <p:sp>
        <p:nvSpPr>
          <p:cNvPr id="115" name="Google Shape;115;p28"/>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9"/>
          <p:cNvSpPr txBox="1"/>
          <p:nvPr>
            <p:ph idx="1" type="body"/>
          </p:nvPr>
        </p:nvSpPr>
        <p:spPr>
          <a:xfrm>
            <a:off x="415600" y="8022424"/>
            <a:ext cx="7998300" cy="1147500"/>
          </a:xfrm>
          <a:prstGeom prst="rect">
            <a:avLst/>
          </a:prstGeom>
        </p:spPr>
        <p:txBody>
          <a:bodyPr anchorCtr="0" anchor="ctr" bIns="139050" lIns="139050" spcFirstLastPara="1" rIns="139050" wrap="square" tIns="139050">
            <a:noAutofit/>
          </a:bodyPr>
          <a:lstStyle>
            <a:lvl1pPr indent="-228600" lvl="0" marL="457200" rtl="0">
              <a:lnSpc>
                <a:spcPct val="100000"/>
              </a:lnSpc>
              <a:spcBef>
                <a:spcPts val="0"/>
              </a:spcBef>
              <a:spcAft>
                <a:spcPts val="0"/>
              </a:spcAft>
              <a:buSzPts val="2700"/>
              <a:buNone/>
              <a:defRPr/>
            </a:lvl1pPr>
          </a:lstStyle>
          <a:p/>
        </p:txBody>
      </p:sp>
      <p:sp>
        <p:nvSpPr>
          <p:cNvPr id="118" name="Google Shape;118;p29"/>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30"/>
          <p:cNvSpPr txBox="1"/>
          <p:nvPr>
            <p:ph hasCustomPrompt="1" type="title"/>
          </p:nvPr>
        </p:nvSpPr>
        <p:spPr>
          <a:xfrm>
            <a:off x="415600" y="2097541"/>
            <a:ext cx="11360700" cy="3723300"/>
          </a:xfrm>
          <a:prstGeom prst="rect">
            <a:avLst/>
          </a:prstGeom>
        </p:spPr>
        <p:txBody>
          <a:bodyPr anchorCtr="0" anchor="b" bIns="139050" lIns="139050" spcFirstLastPara="1" rIns="139050" wrap="square" tIns="139050">
            <a:noAutofit/>
          </a:bodyPr>
          <a:lstStyle>
            <a:lvl1pPr lvl="0" rtl="0" algn="ctr">
              <a:spcBef>
                <a:spcPts val="0"/>
              </a:spcBef>
              <a:spcAft>
                <a:spcPts val="0"/>
              </a:spcAft>
              <a:buSzPts val="18300"/>
              <a:buNone/>
              <a:defRPr sz="18300"/>
            </a:lvl1pPr>
            <a:lvl2pPr lvl="1" rtl="0" algn="ctr">
              <a:spcBef>
                <a:spcPts val="0"/>
              </a:spcBef>
              <a:spcAft>
                <a:spcPts val="0"/>
              </a:spcAft>
              <a:buSzPts val="18300"/>
              <a:buNone/>
              <a:defRPr sz="18300"/>
            </a:lvl2pPr>
            <a:lvl3pPr lvl="2" rtl="0" algn="ctr">
              <a:spcBef>
                <a:spcPts val="0"/>
              </a:spcBef>
              <a:spcAft>
                <a:spcPts val="0"/>
              </a:spcAft>
              <a:buSzPts val="18300"/>
              <a:buNone/>
              <a:defRPr sz="18300"/>
            </a:lvl3pPr>
            <a:lvl4pPr lvl="3" rtl="0" algn="ctr">
              <a:spcBef>
                <a:spcPts val="0"/>
              </a:spcBef>
              <a:spcAft>
                <a:spcPts val="0"/>
              </a:spcAft>
              <a:buSzPts val="18300"/>
              <a:buNone/>
              <a:defRPr sz="18300"/>
            </a:lvl4pPr>
            <a:lvl5pPr lvl="4" rtl="0" algn="ctr">
              <a:spcBef>
                <a:spcPts val="0"/>
              </a:spcBef>
              <a:spcAft>
                <a:spcPts val="0"/>
              </a:spcAft>
              <a:buSzPts val="18300"/>
              <a:buNone/>
              <a:defRPr sz="18300"/>
            </a:lvl5pPr>
            <a:lvl6pPr lvl="5" rtl="0" algn="ctr">
              <a:spcBef>
                <a:spcPts val="0"/>
              </a:spcBef>
              <a:spcAft>
                <a:spcPts val="0"/>
              </a:spcAft>
              <a:buSzPts val="18300"/>
              <a:buNone/>
              <a:defRPr sz="18300"/>
            </a:lvl6pPr>
            <a:lvl7pPr lvl="6" rtl="0" algn="ctr">
              <a:spcBef>
                <a:spcPts val="0"/>
              </a:spcBef>
              <a:spcAft>
                <a:spcPts val="0"/>
              </a:spcAft>
              <a:buSzPts val="18300"/>
              <a:buNone/>
              <a:defRPr sz="18300"/>
            </a:lvl7pPr>
            <a:lvl8pPr lvl="7" rtl="0" algn="ctr">
              <a:spcBef>
                <a:spcPts val="0"/>
              </a:spcBef>
              <a:spcAft>
                <a:spcPts val="0"/>
              </a:spcAft>
              <a:buSzPts val="18300"/>
              <a:buNone/>
              <a:defRPr sz="18300"/>
            </a:lvl8pPr>
            <a:lvl9pPr lvl="8" rtl="0" algn="ctr">
              <a:spcBef>
                <a:spcPts val="0"/>
              </a:spcBef>
              <a:spcAft>
                <a:spcPts val="0"/>
              </a:spcAft>
              <a:buSzPts val="18300"/>
              <a:buNone/>
              <a:defRPr sz="18300"/>
            </a:lvl9pPr>
          </a:lstStyle>
          <a:p>
            <a:r>
              <a:t>xx%</a:t>
            </a:r>
          </a:p>
        </p:txBody>
      </p:sp>
      <p:sp>
        <p:nvSpPr>
          <p:cNvPr id="121" name="Google Shape;121;p30"/>
          <p:cNvSpPr txBox="1"/>
          <p:nvPr>
            <p:ph idx="1" type="body"/>
          </p:nvPr>
        </p:nvSpPr>
        <p:spPr>
          <a:xfrm>
            <a:off x="415600" y="5977553"/>
            <a:ext cx="11360700" cy="2466600"/>
          </a:xfrm>
          <a:prstGeom prst="rect">
            <a:avLst/>
          </a:prstGeom>
        </p:spPr>
        <p:txBody>
          <a:bodyPr anchorCtr="0" anchor="t" bIns="139050" lIns="139050" spcFirstLastPara="1" rIns="139050" wrap="square" tIns="139050">
            <a:noAutofit/>
          </a:bodyPr>
          <a:lstStyle>
            <a:lvl1pPr indent="-400050" lvl="0" marL="457200" rtl="0" algn="ctr">
              <a:spcBef>
                <a:spcPts val="0"/>
              </a:spcBef>
              <a:spcAft>
                <a:spcPts val="0"/>
              </a:spcAft>
              <a:buSzPts val="2700"/>
              <a:buChar char="●"/>
              <a:defRPr/>
            </a:lvl1pPr>
            <a:lvl2pPr indent="-361950" lvl="1" marL="914400" rtl="0" algn="ctr">
              <a:spcBef>
                <a:spcPts val="2400"/>
              </a:spcBef>
              <a:spcAft>
                <a:spcPts val="0"/>
              </a:spcAft>
              <a:buSzPts val="2100"/>
              <a:buChar char="○"/>
              <a:defRPr/>
            </a:lvl2pPr>
            <a:lvl3pPr indent="-361950" lvl="2" marL="1371600" rtl="0" algn="ctr">
              <a:spcBef>
                <a:spcPts val="2400"/>
              </a:spcBef>
              <a:spcAft>
                <a:spcPts val="0"/>
              </a:spcAft>
              <a:buSzPts val="2100"/>
              <a:buChar char="■"/>
              <a:defRPr/>
            </a:lvl3pPr>
            <a:lvl4pPr indent="-361950" lvl="3" marL="1828800" rtl="0" algn="ctr">
              <a:spcBef>
                <a:spcPts val="2400"/>
              </a:spcBef>
              <a:spcAft>
                <a:spcPts val="0"/>
              </a:spcAft>
              <a:buSzPts val="2100"/>
              <a:buChar char="●"/>
              <a:defRPr/>
            </a:lvl4pPr>
            <a:lvl5pPr indent="-361950" lvl="4" marL="2286000" rtl="0" algn="ctr">
              <a:spcBef>
                <a:spcPts val="2400"/>
              </a:spcBef>
              <a:spcAft>
                <a:spcPts val="0"/>
              </a:spcAft>
              <a:buSzPts val="2100"/>
              <a:buChar char="○"/>
              <a:defRPr/>
            </a:lvl5pPr>
            <a:lvl6pPr indent="-361950" lvl="5" marL="2743200" rtl="0" algn="ctr">
              <a:spcBef>
                <a:spcPts val="2400"/>
              </a:spcBef>
              <a:spcAft>
                <a:spcPts val="0"/>
              </a:spcAft>
              <a:buSzPts val="2100"/>
              <a:buChar char="■"/>
              <a:defRPr/>
            </a:lvl6pPr>
            <a:lvl7pPr indent="-361950" lvl="6" marL="3200400" rtl="0" algn="ctr">
              <a:spcBef>
                <a:spcPts val="2400"/>
              </a:spcBef>
              <a:spcAft>
                <a:spcPts val="0"/>
              </a:spcAft>
              <a:buSzPts val="2100"/>
              <a:buChar char="●"/>
              <a:defRPr/>
            </a:lvl7pPr>
            <a:lvl8pPr indent="-361950" lvl="7" marL="3657600" rtl="0" algn="ctr">
              <a:spcBef>
                <a:spcPts val="2400"/>
              </a:spcBef>
              <a:spcAft>
                <a:spcPts val="0"/>
              </a:spcAft>
              <a:buSzPts val="2100"/>
              <a:buChar char="○"/>
              <a:defRPr/>
            </a:lvl8pPr>
            <a:lvl9pPr indent="-361950" lvl="8" marL="4114800" rtl="0" algn="ctr">
              <a:spcBef>
                <a:spcPts val="2400"/>
              </a:spcBef>
              <a:spcAft>
                <a:spcPts val="2400"/>
              </a:spcAft>
              <a:buSzPts val="2100"/>
              <a:buChar char="■"/>
              <a:defRPr/>
            </a:lvl9pPr>
          </a:lstStyle>
          <a:p/>
        </p:txBody>
      </p:sp>
      <p:sp>
        <p:nvSpPr>
          <p:cNvPr id="122" name="Google Shape;122;p30"/>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31"/>
          <p:cNvSpPr txBox="1"/>
          <p:nvPr>
            <p:ph idx="12" type="sldNum"/>
          </p:nvPr>
        </p:nvSpPr>
        <p:spPr>
          <a:xfrm>
            <a:off x="11296610" y="8842841"/>
            <a:ext cx="731700" cy="746400"/>
          </a:xfrm>
          <a:prstGeom prst="rect">
            <a:avLst/>
          </a:prstGeom>
        </p:spPr>
        <p:txBody>
          <a:bodyPr anchorCtr="0" anchor="ctr" bIns="139050" lIns="139050" spcFirstLastPara="1" rIns="139050" wrap="square" tIns="13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9_1">
    <p:spTree>
      <p:nvGrpSpPr>
        <p:cNvPr id="17" name="Shape 17"/>
        <p:cNvGrpSpPr/>
        <p:nvPr/>
      </p:nvGrpSpPr>
      <p:grpSpPr>
        <a:xfrm>
          <a:off x="0" y="0"/>
          <a:ext cx="0" cy="0"/>
          <a:chOff x="0" y="0"/>
          <a:chExt cx="0" cy="0"/>
        </a:xfrm>
      </p:grpSpPr>
      <p:sp>
        <p:nvSpPr>
          <p:cNvPr id="18" name="Google Shape;18;p4"/>
          <p:cNvSpPr/>
          <p:nvPr/>
        </p:nvSpPr>
        <p:spPr>
          <a:xfrm>
            <a:off x="-59100" y="-25125"/>
            <a:ext cx="12281700" cy="2235000"/>
          </a:xfrm>
          <a:prstGeom prst="rect">
            <a:avLst/>
          </a:prstGeom>
          <a:solidFill>
            <a:schemeClr val="lt2"/>
          </a:solidFill>
          <a:ln>
            <a:noFill/>
          </a:ln>
        </p:spPr>
        <p:txBody>
          <a:bodyPr anchorCtr="0" anchor="ctr" bIns="139050" lIns="139050" spcFirstLastPara="1" rIns="139050" wrap="square" tIns="139050">
            <a:noAutofit/>
          </a:bodyPr>
          <a:lstStyle/>
          <a:p>
            <a:pPr indent="0" lvl="0" marL="0" rtl="0" algn="l">
              <a:spcBef>
                <a:spcPts val="0"/>
              </a:spcBef>
              <a:spcAft>
                <a:spcPts val="0"/>
              </a:spcAft>
              <a:buNone/>
            </a:pPr>
            <a:r>
              <a:t/>
            </a:r>
            <a:endParaRPr/>
          </a:p>
        </p:txBody>
      </p:sp>
      <p:sp>
        <p:nvSpPr>
          <p:cNvPr id="19" name="Google Shape;19;p4"/>
          <p:cNvSpPr txBox="1"/>
          <p:nvPr>
            <p:ph type="title"/>
          </p:nvPr>
        </p:nvSpPr>
        <p:spPr>
          <a:xfrm>
            <a:off x="2506300" y="294450"/>
            <a:ext cx="9527400" cy="883500"/>
          </a:xfrm>
          <a:prstGeom prst="rect">
            <a:avLst/>
          </a:prstGeom>
        </p:spPr>
        <p:txBody>
          <a:bodyPr anchorCtr="0" anchor="t" bIns="180625" lIns="180625" spcFirstLastPara="1" rIns="180625" wrap="square" tIns="180625">
            <a:noAutofit/>
          </a:bodyPr>
          <a:lstStyle>
            <a:lvl1pPr lvl="0" rtl="0">
              <a:spcBef>
                <a:spcPts val="0"/>
              </a:spcBef>
              <a:spcAft>
                <a:spcPts val="0"/>
              </a:spcAft>
              <a:buSzPts val="5500"/>
              <a:buFont typeface="Barlow"/>
              <a:buNone/>
              <a:defRPr b="1">
                <a:latin typeface="Barlow"/>
                <a:ea typeface="Barlow"/>
                <a:cs typeface="Barlow"/>
                <a:sym typeface="Barlow"/>
              </a:defRPr>
            </a:lvl1pPr>
            <a:lvl2pPr lvl="1" rtl="0">
              <a:spcBef>
                <a:spcPts val="0"/>
              </a:spcBef>
              <a:spcAft>
                <a:spcPts val="0"/>
              </a:spcAft>
              <a:buSzPts val="3700"/>
              <a:buFont typeface="Barlow"/>
              <a:buNone/>
              <a:defRPr b="1" sz="3700">
                <a:latin typeface="Barlow"/>
                <a:ea typeface="Barlow"/>
                <a:cs typeface="Barlow"/>
                <a:sym typeface="Barlow"/>
              </a:defRPr>
            </a:lvl2pPr>
            <a:lvl3pPr lvl="2" rtl="0">
              <a:spcBef>
                <a:spcPts val="0"/>
              </a:spcBef>
              <a:spcAft>
                <a:spcPts val="0"/>
              </a:spcAft>
              <a:buSzPts val="3700"/>
              <a:buFont typeface="Barlow"/>
              <a:buNone/>
              <a:defRPr b="1" sz="3700">
                <a:latin typeface="Barlow"/>
                <a:ea typeface="Barlow"/>
                <a:cs typeface="Barlow"/>
                <a:sym typeface="Barlow"/>
              </a:defRPr>
            </a:lvl3pPr>
            <a:lvl4pPr lvl="3" rtl="0">
              <a:spcBef>
                <a:spcPts val="0"/>
              </a:spcBef>
              <a:spcAft>
                <a:spcPts val="0"/>
              </a:spcAft>
              <a:buSzPts val="3700"/>
              <a:buFont typeface="Barlow"/>
              <a:buNone/>
              <a:defRPr b="1" sz="3700">
                <a:latin typeface="Barlow"/>
                <a:ea typeface="Barlow"/>
                <a:cs typeface="Barlow"/>
                <a:sym typeface="Barlow"/>
              </a:defRPr>
            </a:lvl4pPr>
            <a:lvl5pPr lvl="4" rtl="0">
              <a:spcBef>
                <a:spcPts val="0"/>
              </a:spcBef>
              <a:spcAft>
                <a:spcPts val="0"/>
              </a:spcAft>
              <a:buSzPts val="3700"/>
              <a:buFont typeface="Barlow"/>
              <a:buNone/>
              <a:defRPr b="1" sz="3700">
                <a:latin typeface="Barlow"/>
                <a:ea typeface="Barlow"/>
                <a:cs typeface="Barlow"/>
                <a:sym typeface="Barlow"/>
              </a:defRPr>
            </a:lvl5pPr>
            <a:lvl6pPr lvl="5" rtl="0">
              <a:spcBef>
                <a:spcPts val="0"/>
              </a:spcBef>
              <a:spcAft>
                <a:spcPts val="0"/>
              </a:spcAft>
              <a:buSzPts val="3700"/>
              <a:buFont typeface="Barlow"/>
              <a:buNone/>
              <a:defRPr b="1" sz="3700">
                <a:latin typeface="Barlow"/>
                <a:ea typeface="Barlow"/>
                <a:cs typeface="Barlow"/>
                <a:sym typeface="Barlow"/>
              </a:defRPr>
            </a:lvl6pPr>
            <a:lvl7pPr lvl="6" rtl="0">
              <a:spcBef>
                <a:spcPts val="0"/>
              </a:spcBef>
              <a:spcAft>
                <a:spcPts val="0"/>
              </a:spcAft>
              <a:buSzPts val="3700"/>
              <a:buFont typeface="Barlow"/>
              <a:buNone/>
              <a:defRPr b="1" sz="3700">
                <a:latin typeface="Barlow"/>
                <a:ea typeface="Barlow"/>
                <a:cs typeface="Barlow"/>
                <a:sym typeface="Barlow"/>
              </a:defRPr>
            </a:lvl7pPr>
            <a:lvl8pPr lvl="7" rtl="0">
              <a:spcBef>
                <a:spcPts val="0"/>
              </a:spcBef>
              <a:spcAft>
                <a:spcPts val="0"/>
              </a:spcAft>
              <a:buSzPts val="3700"/>
              <a:buFont typeface="Barlow"/>
              <a:buNone/>
              <a:defRPr b="1" sz="3700">
                <a:latin typeface="Barlow"/>
                <a:ea typeface="Barlow"/>
                <a:cs typeface="Barlow"/>
                <a:sym typeface="Barlow"/>
              </a:defRPr>
            </a:lvl8pPr>
            <a:lvl9pPr lvl="8" rtl="0">
              <a:spcBef>
                <a:spcPts val="0"/>
              </a:spcBef>
              <a:spcAft>
                <a:spcPts val="0"/>
              </a:spcAft>
              <a:buSzPts val="3700"/>
              <a:buFont typeface="Barlow"/>
              <a:buNone/>
              <a:defRPr b="1" sz="3700">
                <a:latin typeface="Barlow"/>
                <a:ea typeface="Barlow"/>
                <a:cs typeface="Barlow"/>
                <a:sym typeface="Barlow"/>
              </a:defRPr>
            </a:lvl9pPr>
          </a:lstStyle>
          <a:p/>
        </p:txBody>
      </p:sp>
      <p:pic>
        <p:nvPicPr>
          <p:cNvPr id="20" name="Google Shape;20;p4"/>
          <p:cNvPicPr preferRelativeResize="0"/>
          <p:nvPr/>
        </p:nvPicPr>
        <p:blipFill>
          <a:blip r:embed="rId2">
            <a:alphaModFix/>
          </a:blip>
          <a:stretch>
            <a:fillRect/>
          </a:stretch>
        </p:blipFill>
        <p:spPr>
          <a:xfrm>
            <a:off x="488006" y="-81350"/>
            <a:ext cx="1503557" cy="190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10607160" y="7878314"/>
            <a:ext cx="935387" cy="935387"/>
          </a:xfrm>
          <a:prstGeom prst="rect">
            <a:avLst/>
          </a:prstGeom>
          <a:noFill/>
          <a:ln>
            <a:noFill/>
          </a:ln>
        </p:spPr>
      </p:pic>
      <p:sp>
        <p:nvSpPr>
          <p:cNvPr id="23" name="Google Shape;23;p5"/>
          <p:cNvSpPr txBox="1"/>
          <p:nvPr>
            <p:ph type="title"/>
          </p:nvPr>
        </p:nvSpPr>
        <p:spPr>
          <a:xfrm>
            <a:off x="6013500" y="1989926"/>
            <a:ext cx="5607600" cy="1553400"/>
          </a:xfrm>
          <a:prstGeom prst="rect">
            <a:avLst/>
          </a:prstGeom>
        </p:spPr>
        <p:txBody>
          <a:bodyPr anchorCtr="0" anchor="t" bIns="180625" lIns="180625" spcFirstLastPara="1" rIns="180625" wrap="square" tIns="180625">
            <a:noAutofit/>
          </a:bodyPr>
          <a:lstStyle>
            <a:lvl1pPr lvl="0" rtl="0">
              <a:spcBef>
                <a:spcPts val="0"/>
              </a:spcBef>
              <a:spcAft>
                <a:spcPts val="0"/>
              </a:spcAft>
              <a:buNone/>
              <a:defRPr>
                <a:latin typeface="Barlow Medium"/>
                <a:ea typeface="Barlow Medium"/>
                <a:cs typeface="Barlow Medium"/>
                <a:sym typeface="Barlow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 name="Google Shape;24;p5"/>
          <p:cNvSpPr txBox="1"/>
          <p:nvPr>
            <p:ph idx="1" type="subTitle"/>
          </p:nvPr>
        </p:nvSpPr>
        <p:spPr>
          <a:xfrm>
            <a:off x="6013433" y="3874655"/>
            <a:ext cx="5607600" cy="4192500"/>
          </a:xfrm>
          <a:prstGeom prst="rect">
            <a:avLst/>
          </a:prstGeom>
        </p:spPr>
        <p:txBody>
          <a:bodyPr anchorCtr="0" anchor="t" bIns="180625" lIns="180625" spcFirstLastPara="1" rIns="180625" wrap="square" tIns="180625">
            <a:noAutofit/>
          </a:bodyPr>
          <a:lstStyle>
            <a:lvl1pPr lvl="0" rtl="0">
              <a:spcBef>
                <a:spcPts val="0"/>
              </a:spcBef>
              <a:spcAft>
                <a:spcPts val="0"/>
              </a:spcAft>
              <a:buNone/>
              <a:defRPr>
                <a:solidFill>
                  <a:srgbClr val="000000"/>
                </a:solidFill>
                <a:latin typeface="Barlow"/>
                <a:ea typeface="Barlow"/>
                <a:cs typeface="Barlow"/>
                <a:sym typeface="Barlow"/>
              </a:defRPr>
            </a:lvl1pPr>
            <a:lvl2pPr lvl="1" rtl="0">
              <a:spcBef>
                <a:spcPts val="3200"/>
              </a:spcBef>
              <a:spcAft>
                <a:spcPts val="0"/>
              </a:spcAft>
              <a:buNone/>
              <a:defRPr/>
            </a:lvl2pPr>
            <a:lvl3pPr lvl="2" rtl="0">
              <a:spcBef>
                <a:spcPts val="3200"/>
              </a:spcBef>
              <a:spcAft>
                <a:spcPts val="0"/>
              </a:spcAft>
              <a:buNone/>
              <a:defRPr/>
            </a:lvl3pPr>
            <a:lvl4pPr lvl="3" rtl="0">
              <a:spcBef>
                <a:spcPts val="3200"/>
              </a:spcBef>
              <a:spcAft>
                <a:spcPts val="0"/>
              </a:spcAft>
              <a:buNone/>
              <a:defRPr/>
            </a:lvl4pPr>
            <a:lvl5pPr lvl="4" rtl="0">
              <a:spcBef>
                <a:spcPts val="3200"/>
              </a:spcBef>
              <a:spcAft>
                <a:spcPts val="0"/>
              </a:spcAft>
              <a:buNone/>
              <a:defRPr/>
            </a:lvl5pPr>
            <a:lvl6pPr lvl="5" rtl="0">
              <a:spcBef>
                <a:spcPts val="3200"/>
              </a:spcBef>
              <a:spcAft>
                <a:spcPts val="0"/>
              </a:spcAft>
              <a:buNone/>
              <a:defRPr/>
            </a:lvl6pPr>
            <a:lvl7pPr lvl="6" rtl="0">
              <a:spcBef>
                <a:spcPts val="3200"/>
              </a:spcBef>
              <a:spcAft>
                <a:spcPts val="0"/>
              </a:spcAft>
              <a:buNone/>
              <a:defRPr/>
            </a:lvl7pPr>
            <a:lvl8pPr lvl="7" rtl="0">
              <a:spcBef>
                <a:spcPts val="3200"/>
              </a:spcBef>
              <a:spcAft>
                <a:spcPts val="0"/>
              </a:spcAft>
              <a:buNone/>
              <a:defRPr/>
            </a:lvl8pPr>
            <a:lvl9pPr lvl="8" rtl="0">
              <a:spcBef>
                <a:spcPts val="3200"/>
              </a:spcBef>
              <a:spcAft>
                <a:spcPts val="32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5"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0" y="7544747"/>
            <a:ext cx="12192011" cy="2275982"/>
          </a:xfrm>
          <a:prstGeom prst="rect">
            <a:avLst/>
          </a:prstGeom>
          <a:noFill/>
          <a:ln>
            <a:noFill/>
          </a:ln>
        </p:spPr>
      </p:pic>
      <p:pic>
        <p:nvPicPr>
          <p:cNvPr id="27" name="Google Shape;27;p6"/>
          <p:cNvPicPr preferRelativeResize="0"/>
          <p:nvPr/>
        </p:nvPicPr>
        <p:blipFill>
          <a:blip r:embed="rId3">
            <a:alphaModFix/>
          </a:blip>
          <a:stretch>
            <a:fillRect/>
          </a:stretch>
        </p:blipFill>
        <p:spPr>
          <a:xfrm>
            <a:off x="10607160" y="7878314"/>
            <a:ext cx="935387" cy="935387"/>
          </a:xfrm>
          <a:prstGeom prst="rect">
            <a:avLst/>
          </a:prstGeom>
          <a:noFill/>
          <a:ln>
            <a:noFill/>
          </a:ln>
        </p:spPr>
      </p:pic>
      <p:sp>
        <p:nvSpPr>
          <p:cNvPr id="28" name="Google Shape;28;p6"/>
          <p:cNvSpPr txBox="1"/>
          <p:nvPr>
            <p:ph type="title"/>
          </p:nvPr>
        </p:nvSpPr>
        <p:spPr>
          <a:xfrm>
            <a:off x="6013500" y="833944"/>
            <a:ext cx="5607600" cy="1553400"/>
          </a:xfrm>
          <a:prstGeom prst="rect">
            <a:avLst/>
          </a:prstGeom>
        </p:spPr>
        <p:txBody>
          <a:bodyPr anchorCtr="0" anchor="t" bIns="180625" lIns="180625" spcFirstLastPara="1" rIns="180625" wrap="square" tIns="180625">
            <a:noAutofit/>
          </a:bodyPr>
          <a:lstStyle>
            <a:lvl1pPr lvl="0" rtl="0">
              <a:spcBef>
                <a:spcPts val="0"/>
              </a:spcBef>
              <a:spcAft>
                <a:spcPts val="0"/>
              </a:spcAft>
              <a:buNone/>
              <a:defRPr>
                <a:latin typeface="Barlow Medium"/>
                <a:ea typeface="Barlow Medium"/>
                <a:cs typeface="Barlow Medium"/>
                <a:sym typeface="Barlow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 name="Google Shape;29;p6"/>
          <p:cNvSpPr txBox="1"/>
          <p:nvPr>
            <p:ph idx="1" type="subTitle"/>
          </p:nvPr>
        </p:nvSpPr>
        <p:spPr>
          <a:xfrm>
            <a:off x="6013433" y="2718673"/>
            <a:ext cx="5607600" cy="4192500"/>
          </a:xfrm>
          <a:prstGeom prst="rect">
            <a:avLst/>
          </a:prstGeom>
        </p:spPr>
        <p:txBody>
          <a:bodyPr anchorCtr="0" anchor="t" bIns="180625" lIns="180625" spcFirstLastPara="1" rIns="180625" wrap="square" tIns="180625">
            <a:noAutofit/>
          </a:bodyPr>
          <a:lstStyle>
            <a:lvl1pPr lvl="0" rtl="0">
              <a:spcBef>
                <a:spcPts val="0"/>
              </a:spcBef>
              <a:spcAft>
                <a:spcPts val="0"/>
              </a:spcAft>
              <a:buNone/>
              <a:defRPr>
                <a:solidFill>
                  <a:srgbClr val="000000"/>
                </a:solidFill>
                <a:latin typeface="Barlow"/>
                <a:ea typeface="Barlow"/>
                <a:cs typeface="Barlow"/>
                <a:sym typeface="Barlow"/>
              </a:defRPr>
            </a:lvl1pPr>
            <a:lvl2pPr lvl="1" rtl="0">
              <a:spcBef>
                <a:spcPts val="3200"/>
              </a:spcBef>
              <a:spcAft>
                <a:spcPts val="0"/>
              </a:spcAft>
              <a:buNone/>
              <a:defRPr/>
            </a:lvl2pPr>
            <a:lvl3pPr lvl="2" rtl="0">
              <a:spcBef>
                <a:spcPts val="3200"/>
              </a:spcBef>
              <a:spcAft>
                <a:spcPts val="0"/>
              </a:spcAft>
              <a:buNone/>
              <a:defRPr/>
            </a:lvl3pPr>
            <a:lvl4pPr lvl="3" rtl="0">
              <a:spcBef>
                <a:spcPts val="3200"/>
              </a:spcBef>
              <a:spcAft>
                <a:spcPts val="0"/>
              </a:spcAft>
              <a:buNone/>
              <a:defRPr/>
            </a:lvl4pPr>
            <a:lvl5pPr lvl="4" rtl="0">
              <a:spcBef>
                <a:spcPts val="3200"/>
              </a:spcBef>
              <a:spcAft>
                <a:spcPts val="0"/>
              </a:spcAft>
              <a:buNone/>
              <a:defRPr/>
            </a:lvl5pPr>
            <a:lvl6pPr lvl="5" rtl="0">
              <a:spcBef>
                <a:spcPts val="3200"/>
              </a:spcBef>
              <a:spcAft>
                <a:spcPts val="0"/>
              </a:spcAft>
              <a:buNone/>
              <a:defRPr/>
            </a:lvl6pPr>
            <a:lvl7pPr lvl="6" rtl="0">
              <a:spcBef>
                <a:spcPts val="3200"/>
              </a:spcBef>
              <a:spcAft>
                <a:spcPts val="0"/>
              </a:spcAft>
              <a:buNone/>
              <a:defRPr/>
            </a:lvl7pPr>
            <a:lvl8pPr lvl="7" rtl="0">
              <a:spcBef>
                <a:spcPts val="3200"/>
              </a:spcBef>
              <a:spcAft>
                <a:spcPts val="0"/>
              </a:spcAft>
              <a:buNone/>
              <a:defRPr/>
            </a:lvl8pPr>
            <a:lvl9pPr lvl="8" rtl="0">
              <a:spcBef>
                <a:spcPts val="3200"/>
              </a:spcBef>
              <a:spcAft>
                <a:spcPts val="32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7"/>
          <p:cNvSpPr txBox="1"/>
          <p:nvPr>
            <p:ph type="title"/>
          </p:nvPr>
        </p:nvSpPr>
        <p:spPr>
          <a:xfrm>
            <a:off x="415600" y="4078649"/>
            <a:ext cx="11360700" cy="1596000"/>
          </a:xfrm>
          <a:prstGeom prst="rect">
            <a:avLst/>
          </a:prstGeom>
        </p:spPr>
        <p:txBody>
          <a:bodyPr anchorCtr="0" anchor="ctr" bIns="180625" lIns="180625" spcFirstLastPara="1" rIns="180625" wrap="square" tIns="180625">
            <a:no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32" name="Google Shape;32;p7"/>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8"/>
          <p:cNvSpPr txBox="1"/>
          <p:nvPr>
            <p:ph type="title"/>
          </p:nvPr>
        </p:nvSpPr>
        <p:spPr>
          <a:xfrm>
            <a:off x="415600" y="843899"/>
            <a:ext cx="11360700" cy="1086000"/>
          </a:xfrm>
          <a:prstGeom prst="rect">
            <a:avLst/>
          </a:prstGeom>
        </p:spPr>
        <p:txBody>
          <a:bodyPr anchorCtr="0" anchor="t" bIns="180625" lIns="180625" spcFirstLastPara="1" rIns="180625" wrap="square" tIns="180625">
            <a:noAutofit/>
          </a:bodyPr>
          <a:lstStyle>
            <a:lvl1pPr lvl="0">
              <a:spcBef>
                <a:spcPts val="0"/>
              </a:spcBef>
              <a:spcAft>
                <a:spcPts val="0"/>
              </a:spcAft>
              <a:buSzPts val="5500"/>
              <a:buNone/>
              <a:defRPr/>
            </a:lvl1pPr>
            <a:lvl2pPr lvl="1">
              <a:spcBef>
                <a:spcPts val="0"/>
              </a:spcBef>
              <a:spcAft>
                <a:spcPts val="0"/>
              </a:spcAft>
              <a:buSzPts val="5500"/>
              <a:buNone/>
              <a:defRPr/>
            </a:lvl2pPr>
            <a:lvl3pPr lvl="2">
              <a:spcBef>
                <a:spcPts val="0"/>
              </a:spcBef>
              <a:spcAft>
                <a:spcPts val="0"/>
              </a:spcAft>
              <a:buSzPts val="5500"/>
              <a:buNone/>
              <a:defRPr/>
            </a:lvl3pPr>
            <a:lvl4pPr lvl="3">
              <a:spcBef>
                <a:spcPts val="0"/>
              </a:spcBef>
              <a:spcAft>
                <a:spcPts val="0"/>
              </a:spcAft>
              <a:buSzPts val="5500"/>
              <a:buNone/>
              <a:defRPr/>
            </a:lvl4pPr>
            <a:lvl5pPr lvl="4">
              <a:spcBef>
                <a:spcPts val="0"/>
              </a:spcBef>
              <a:spcAft>
                <a:spcPts val="0"/>
              </a:spcAft>
              <a:buSzPts val="5500"/>
              <a:buNone/>
              <a:defRPr/>
            </a:lvl5pPr>
            <a:lvl6pPr lvl="5">
              <a:spcBef>
                <a:spcPts val="0"/>
              </a:spcBef>
              <a:spcAft>
                <a:spcPts val="0"/>
              </a:spcAft>
              <a:buSzPts val="5500"/>
              <a:buNone/>
              <a:defRPr/>
            </a:lvl6pPr>
            <a:lvl7pPr lvl="6">
              <a:spcBef>
                <a:spcPts val="0"/>
              </a:spcBef>
              <a:spcAft>
                <a:spcPts val="0"/>
              </a:spcAft>
              <a:buSzPts val="5500"/>
              <a:buNone/>
              <a:defRPr/>
            </a:lvl7pPr>
            <a:lvl8pPr lvl="7">
              <a:spcBef>
                <a:spcPts val="0"/>
              </a:spcBef>
              <a:spcAft>
                <a:spcPts val="0"/>
              </a:spcAft>
              <a:buSzPts val="5500"/>
              <a:buNone/>
              <a:defRPr/>
            </a:lvl8pPr>
            <a:lvl9pPr lvl="8">
              <a:spcBef>
                <a:spcPts val="0"/>
              </a:spcBef>
              <a:spcAft>
                <a:spcPts val="0"/>
              </a:spcAft>
              <a:buSzPts val="5500"/>
              <a:buNone/>
              <a:defRPr/>
            </a:lvl9pPr>
          </a:lstStyle>
          <a:p/>
        </p:txBody>
      </p:sp>
      <p:sp>
        <p:nvSpPr>
          <p:cNvPr id="35" name="Google Shape;35;p8"/>
          <p:cNvSpPr txBox="1"/>
          <p:nvPr>
            <p:ph idx="1" type="body"/>
          </p:nvPr>
        </p:nvSpPr>
        <p:spPr>
          <a:xfrm>
            <a:off x="415600" y="2185434"/>
            <a:ext cx="11360700" cy="6478500"/>
          </a:xfrm>
          <a:prstGeom prst="rect">
            <a:avLst/>
          </a:prstGeom>
        </p:spPr>
        <p:txBody>
          <a:bodyPr anchorCtr="0" anchor="t" bIns="180625" lIns="180625" spcFirstLastPara="1" rIns="180625" wrap="square" tIns="180625">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36" name="Google Shape;36;p8"/>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9"/>
          <p:cNvSpPr txBox="1"/>
          <p:nvPr>
            <p:ph type="title"/>
          </p:nvPr>
        </p:nvSpPr>
        <p:spPr>
          <a:xfrm>
            <a:off x="415600" y="843899"/>
            <a:ext cx="11360700" cy="1086000"/>
          </a:xfrm>
          <a:prstGeom prst="rect">
            <a:avLst/>
          </a:prstGeom>
        </p:spPr>
        <p:txBody>
          <a:bodyPr anchorCtr="0" anchor="t" bIns="180625" lIns="180625" spcFirstLastPara="1" rIns="180625" wrap="square" tIns="180625">
            <a:noAutofit/>
          </a:bodyPr>
          <a:lstStyle>
            <a:lvl1pPr lvl="0">
              <a:spcBef>
                <a:spcPts val="0"/>
              </a:spcBef>
              <a:spcAft>
                <a:spcPts val="0"/>
              </a:spcAft>
              <a:buSzPts val="5500"/>
              <a:buNone/>
              <a:defRPr/>
            </a:lvl1pPr>
            <a:lvl2pPr lvl="1">
              <a:spcBef>
                <a:spcPts val="0"/>
              </a:spcBef>
              <a:spcAft>
                <a:spcPts val="0"/>
              </a:spcAft>
              <a:buSzPts val="5500"/>
              <a:buNone/>
              <a:defRPr/>
            </a:lvl2pPr>
            <a:lvl3pPr lvl="2">
              <a:spcBef>
                <a:spcPts val="0"/>
              </a:spcBef>
              <a:spcAft>
                <a:spcPts val="0"/>
              </a:spcAft>
              <a:buSzPts val="5500"/>
              <a:buNone/>
              <a:defRPr/>
            </a:lvl3pPr>
            <a:lvl4pPr lvl="3">
              <a:spcBef>
                <a:spcPts val="0"/>
              </a:spcBef>
              <a:spcAft>
                <a:spcPts val="0"/>
              </a:spcAft>
              <a:buSzPts val="5500"/>
              <a:buNone/>
              <a:defRPr/>
            </a:lvl4pPr>
            <a:lvl5pPr lvl="4">
              <a:spcBef>
                <a:spcPts val="0"/>
              </a:spcBef>
              <a:spcAft>
                <a:spcPts val="0"/>
              </a:spcAft>
              <a:buSzPts val="5500"/>
              <a:buNone/>
              <a:defRPr/>
            </a:lvl5pPr>
            <a:lvl6pPr lvl="5">
              <a:spcBef>
                <a:spcPts val="0"/>
              </a:spcBef>
              <a:spcAft>
                <a:spcPts val="0"/>
              </a:spcAft>
              <a:buSzPts val="5500"/>
              <a:buNone/>
              <a:defRPr/>
            </a:lvl6pPr>
            <a:lvl7pPr lvl="6">
              <a:spcBef>
                <a:spcPts val="0"/>
              </a:spcBef>
              <a:spcAft>
                <a:spcPts val="0"/>
              </a:spcAft>
              <a:buSzPts val="5500"/>
              <a:buNone/>
              <a:defRPr/>
            </a:lvl7pPr>
            <a:lvl8pPr lvl="7">
              <a:spcBef>
                <a:spcPts val="0"/>
              </a:spcBef>
              <a:spcAft>
                <a:spcPts val="0"/>
              </a:spcAft>
              <a:buSzPts val="5500"/>
              <a:buNone/>
              <a:defRPr/>
            </a:lvl8pPr>
            <a:lvl9pPr lvl="8">
              <a:spcBef>
                <a:spcPts val="0"/>
              </a:spcBef>
              <a:spcAft>
                <a:spcPts val="0"/>
              </a:spcAft>
              <a:buSzPts val="5500"/>
              <a:buNone/>
              <a:defRPr/>
            </a:lvl9pPr>
          </a:lstStyle>
          <a:p/>
        </p:txBody>
      </p:sp>
      <p:sp>
        <p:nvSpPr>
          <p:cNvPr id="39" name="Google Shape;39;p9"/>
          <p:cNvSpPr txBox="1"/>
          <p:nvPr>
            <p:ph idx="1" type="body"/>
          </p:nvPr>
        </p:nvSpPr>
        <p:spPr>
          <a:xfrm>
            <a:off x="415600" y="2185434"/>
            <a:ext cx="5333400" cy="6478500"/>
          </a:xfrm>
          <a:prstGeom prst="rect">
            <a:avLst/>
          </a:prstGeom>
        </p:spPr>
        <p:txBody>
          <a:bodyPr anchorCtr="0" anchor="t" bIns="180625" lIns="180625" spcFirstLastPara="1" rIns="180625" wrap="square" tIns="180625">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40" name="Google Shape;40;p9"/>
          <p:cNvSpPr txBox="1"/>
          <p:nvPr>
            <p:ph idx="2" type="body"/>
          </p:nvPr>
        </p:nvSpPr>
        <p:spPr>
          <a:xfrm>
            <a:off x="6443200" y="2185434"/>
            <a:ext cx="5333400" cy="6478500"/>
          </a:xfrm>
          <a:prstGeom prst="rect">
            <a:avLst/>
          </a:prstGeom>
        </p:spPr>
        <p:txBody>
          <a:bodyPr anchorCtr="0" anchor="t" bIns="180625" lIns="180625" spcFirstLastPara="1" rIns="180625" wrap="square" tIns="180625">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41" name="Google Shape;41;p9"/>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10"/>
          <p:cNvSpPr txBox="1"/>
          <p:nvPr>
            <p:ph type="title"/>
          </p:nvPr>
        </p:nvSpPr>
        <p:spPr>
          <a:xfrm>
            <a:off x="415600" y="843899"/>
            <a:ext cx="11360700" cy="1086000"/>
          </a:xfrm>
          <a:prstGeom prst="rect">
            <a:avLst/>
          </a:prstGeom>
        </p:spPr>
        <p:txBody>
          <a:bodyPr anchorCtr="0" anchor="t" bIns="180625" lIns="180625" spcFirstLastPara="1" rIns="180625" wrap="square" tIns="180625">
            <a:noAutofit/>
          </a:bodyPr>
          <a:lstStyle>
            <a:lvl1pPr lvl="0">
              <a:spcBef>
                <a:spcPts val="0"/>
              </a:spcBef>
              <a:spcAft>
                <a:spcPts val="0"/>
              </a:spcAft>
              <a:buSzPts val="5500"/>
              <a:buNone/>
              <a:defRPr/>
            </a:lvl1pPr>
            <a:lvl2pPr lvl="1">
              <a:spcBef>
                <a:spcPts val="0"/>
              </a:spcBef>
              <a:spcAft>
                <a:spcPts val="0"/>
              </a:spcAft>
              <a:buSzPts val="5500"/>
              <a:buNone/>
              <a:defRPr/>
            </a:lvl2pPr>
            <a:lvl3pPr lvl="2">
              <a:spcBef>
                <a:spcPts val="0"/>
              </a:spcBef>
              <a:spcAft>
                <a:spcPts val="0"/>
              </a:spcAft>
              <a:buSzPts val="5500"/>
              <a:buNone/>
              <a:defRPr/>
            </a:lvl3pPr>
            <a:lvl4pPr lvl="3">
              <a:spcBef>
                <a:spcPts val="0"/>
              </a:spcBef>
              <a:spcAft>
                <a:spcPts val="0"/>
              </a:spcAft>
              <a:buSzPts val="5500"/>
              <a:buNone/>
              <a:defRPr/>
            </a:lvl4pPr>
            <a:lvl5pPr lvl="4">
              <a:spcBef>
                <a:spcPts val="0"/>
              </a:spcBef>
              <a:spcAft>
                <a:spcPts val="0"/>
              </a:spcAft>
              <a:buSzPts val="5500"/>
              <a:buNone/>
              <a:defRPr/>
            </a:lvl5pPr>
            <a:lvl6pPr lvl="5">
              <a:spcBef>
                <a:spcPts val="0"/>
              </a:spcBef>
              <a:spcAft>
                <a:spcPts val="0"/>
              </a:spcAft>
              <a:buSzPts val="5500"/>
              <a:buNone/>
              <a:defRPr/>
            </a:lvl6pPr>
            <a:lvl7pPr lvl="6">
              <a:spcBef>
                <a:spcPts val="0"/>
              </a:spcBef>
              <a:spcAft>
                <a:spcPts val="0"/>
              </a:spcAft>
              <a:buSzPts val="5500"/>
              <a:buNone/>
              <a:defRPr/>
            </a:lvl7pPr>
            <a:lvl8pPr lvl="7">
              <a:spcBef>
                <a:spcPts val="0"/>
              </a:spcBef>
              <a:spcAft>
                <a:spcPts val="0"/>
              </a:spcAft>
              <a:buSzPts val="5500"/>
              <a:buNone/>
              <a:defRPr/>
            </a:lvl8pPr>
            <a:lvl9pPr lvl="8">
              <a:spcBef>
                <a:spcPts val="0"/>
              </a:spcBef>
              <a:spcAft>
                <a:spcPts val="0"/>
              </a:spcAft>
              <a:buSzPts val="5500"/>
              <a:buNone/>
              <a:defRPr/>
            </a:lvl9pPr>
          </a:lstStyle>
          <a:p/>
        </p:txBody>
      </p:sp>
      <p:sp>
        <p:nvSpPr>
          <p:cNvPr id="44" name="Google Shape;44;p10"/>
          <p:cNvSpPr txBox="1"/>
          <p:nvPr>
            <p:ph idx="12" type="sldNum"/>
          </p:nvPr>
        </p:nvSpPr>
        <p:spPr>
          <a:xfrm>
            <a:off x="11296610" y="8842841"/>
            <a:ext cx="731400" cy="746400"/>
          </a:xfrm>
          <a:prstGeom prst="rect">
            <a:avLst/>
          </a:prstGeom>
        </p:spPr>
        <p:txBody>
          <a:bodyPr anchorCtr="0" anchor="ctr" bIns="180625" lIns="180625" spcFirstLastPara="1" rIns="180625" wrap="square" tIns="1806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843899"/>
            <a:ext cx="11360700" cy="1086000"/>
          </a:xfrm>
          <a:prstGeom prst="rect">
            <a:avLst/>
          </a:prstGeom>
          <a:noFill/>
          <a:ln>
            <a:noFill/>
          </a:ln>
        </p:spPr>
        <p:txBody>
          <a:bodyPr anchorCtr="0" anchor="t" bIns="180625" lIns="180625" spcFirstLastPara="1" rIns="180625" wrap="square" tIns="180625">
            <a:noAutofit/>
          </a:bodyPr>
          <a:lstStyle>
            <a:lvl1pPr lvl="0">
              <a:spcBef>
                <a:spcPts val="0"/>
              </a:spcBef>
              <a:spcAft>
                <a:spcPts val="0"/>
              </a:spcAft>
              <a:buClr>
                <a:schemeClr val="dk1"/>
              </a:buClr>
              <a:buSzPts val="5500"/>
              <a:buNone/>
              <a:defRPr sz="5500">
                <a:solidFill>
                  <a:schemeClr val="dk1"/>
                </a:solidFill>
              </a:defRPr>
            </a:lvl1pPr>
            <a:lvl2pPr lvl="1">
              <a:spcBef>
                <a:spcPts val="0"/>
              </a:spcBef>
              <a:spcAft>
                <a:spcPts val="0"/>
              </a:spcAft>
              <a:buClr>
                <a:schemeClr val="dk1"/>
              </a:buClr>
              <a:buSzPts val="5500"/>
              <a:buNone/>
              <a:defRPr sz="5500">
                <a:solidFill>
                  <a:schemeClr val="dk1"/>
                </a:solidFill>
              </a:defRPr>
            </a:lvl2pPr>
            <a:lvl3pPr lvl="2">
              <a:spcBef>
                <a:spcPts val="0"/>
              </a:spcBef>
              <a:spcAft>
                <a:spcPts val="0"/>
              </a:spcAft>
              <a:buClr>
                <a:schemeClr val="dk1"/>
              </a:buClr>
              <a:buSzPts val="5500"/>
              <a:buNone/>
              <a:defRPr sz="5500">
                <a:solidFill>
                  <a:schemeClr val="dk1"/>
                </a:solidFill>
              </a:defRPr>
            </a:lvl3pPr>
            <a:lvl4pPr lvl="3">
              <a:spcBef>
                <a:spcPts val="0"/>
              </a:spcBef>
              <a:spcAft>
                <a:spcPts val="0"/>
              </a:spcAft>
              <a:buClr>
                <a:schemeClr val="dk1"/>
              </a:buClr>
              <a:buSzPts val="5500"/>
              <a:buNone/>
              <a:defRPr sz="5500">
                <a:solidFill>
                  <a:schemeClr val="dk1"/>
                </a:solidFill>
              </a:defRPr>
            </a:lvl4pPr>
            <a:lvl5pPr lvl="4">
              <a:spcBef>
                <a:spcPts val="0"/>
              </a:spcBef>
              <a:spcAft>
                <a:spcPts val="0"/>
              </a:spcAft>
              <a:buClr>
                <a:schemeClr val="dk1"/>
              </a:buClr>
              <a:buSzPts val="5500"/>
              <a:buNone/>
              <a:defRPr sz="5500">
                <a:solidFill>
                  <a:schemeClr val="dk1"/>
                </a:solidFill>
              </a:defRPr>
            </a:lvl5pPr>
            <a:lvl6pPr lvl="5">
              <a:spcBef>
                <a:spcPts val="0"/>
              </a:spcBef>
              <a:spcAft>
                <a:spcPts val="0"/>
              </a:spcAft>
              <a:buClr>
                <a:schemeClr val="dk1"/>
              </a:buClr>
              <a:buSzPts val="5500"/>
              <a:buNone/>
              <a:defRPr sz="5500">
                <a:solidFill>
                  <a:schemeClr val="dk1"/>
                </a:solidFill>
              </a:defRPr>
            </a:lvl6pPr>
            <a:lvl7pPr lvl="6">
              <a:spcBef>
                <a:spcPts val="0"/>
              </a:spcBef>
              <a:spcAft>
                <a:spcPts val="0"/>
              </a:spcAft>
              <a:buClr>
                <a:schemeClr val="dk1"/>
              </a:buClr>
              <a:buSzPts val="5500"/>
              <a:buNone/>
              <a:defRPr sz="5500">
                <a:solidFill>
                  <a:schemeClr val="dk1"/>
                </a:solidFill>
              </a:defRPr>
            </a:lvl7pPr>
            <a:lvl8pPr lvl="7">
              <a:spcBef>
                <a:spcPts val="0"/>
              </a:spcBef>
              <a:spcAft>
                <a:spcPts val="0"/>
              </a:spcAft>
              <a:buClr>
                <a:schemeClr val="dk1"/>
              </a:buClr>
              <a:buSzPts val="5500"/>
              <a:buNone/>
              <a:defRPr sz="5500">
                <a:solidFill>
                  <a:schemeClr val="dk1"/>
                </a:solidFill>
              </a:defRPr>
            </a:lvl8pPr>
            <a:lvl9pPr lvl="8">
              <a:spcBef>
                <a:spcPts val="0"/>
              </a:spcBef>
              <a:spcAft>
                <a:spcPts val="0"/>
              </a:spcAft>
              <a:buClr>
                <a:schemeClr val="dk1"/>
              </a:buClr>
              <a:buSzPts val="5500"/>
              <a:buNone/>
              <a:defRPr sz="5500">
                <a:solidFill>
                  <a:schemeClr val="dk1"/>
                </a:solidFill>
              </a:defRPr>
            </a:lvl9pPr>
          </a:lstStyle>
          <a:p/>
        </p:txBody>
      </p:sp>
      <p:sp>
        <p:nvSpPr>
          <p:cNvPr id="7" name="Google Shape;7;p1"/>
          <p:cNvSpPr txBox="1"/>
          <p:nvPr>
            <p:ph idx="1" type="body"/>
          </p:nvPr>
        </p:nvSpPr>
        <p:spPr>
          <a:xfrm>
            <a:off x="415600" y="2185434"/>
            <a:ext cx="11360700" cy="6478500"/>
          </a:xfrm>
          <a:prstGeom prst="rect">
            <a:avLst/>
          </a:prstGeom>
          <a:noFill/>
          <a:ln>
            <a:noFill/>
          </a:ln>
        </p:spPr>
        <p:txBody>
          <a:bodyPr anchorCtr="0" anchor="t" bIns="180625" lIns="180625" spcFirstLastPara="1" rIns="180625" wrap="square" tIns="180625">
            <a:no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3200"/>
              </a:spcBef>
              <a:spcAft>
                <a:spcPts val="0"/>
              </a:spcAft>
              <a:buClr>
                <a:schemeClr val="dk2"/>
              </a:buClr>
              <a:buSzPts val="2800"/>
              <a:buChar char="○"/>
              <a:defRPr sz="2800">
                <a:solidFill>
                  <a:schemeClr val="dk2"/>
                </a:solidFill>
              </a:defRPr>
            </a:lvl2pPr>
            <a:lvl3pPr indent="-406400" lvl="2" marL="1371600">
              <a:lnSpc>
                <a:spcPct val="115000"/>
              </a:lnSpc>
              <a:spcBef>
                <a:spcPts val="3200"/>
              </a:spcBef>
              <a:spcAft>
                <a:spcPts val="0"/>
              </a:spcAft>
              <a:buClr>
                <a:schemeClr val="dk2"/>
              </a:buClr>
              <a:buSzPts val="2800"/>
              <a:buChar char="■"/>
              <a:defRPr sz="2800">
                <a:solidFill>
                  <a:schemeClr val="dk2"/>
                </a:solidFill>
              </a:defRPr>
            </a:lvl3pPr>
            <a:lvl4pPr indent="-406400" lvl="3" marL="1828800">
              <a:lnSpc>
                <a:spcPct val="115000"/>
              </a:lnSpc>
              <a:spcBef>
                <a:spcPts val="3200"/>
              </a:spcBef>
              <a:spcAft>
                <a:spcPts val="0"/>
              </a:spcAft>
              <a:buClr>
                <a:schemeClr val="dk2"/>
              </a:buClr>
              <a:buSzPts val="2800"/>
              <a:buChar char="●"/>
              <a:defRPr sz="2800">
                <a:solidFill>
                  <a:schemeClr val="dk2"/>
                </a:solidFill>
              </a:defRPr>
            </a:lvl4pPr>
            <a:lvl5pPr indent="-406400" lvl="4" marL="2286000">
              <a:lnSpc>
                <a:spcPct val="115000"/>
              </a:lnSpc>
              <a:spcBef>
                <a:spcPts val="3200"/>
              </a:spcBef>
              <a:spcAft>
                <a:spcPts val="0"/>
              </a:spcAft>
              <a:buClr>
                <a:schemeClr val="dk2"/>
              </a:buClr>
              <a:buSzPts val="2800"/>
              <a:buChar char="○"/>
              <a:defRPr sz="2800">
                <a:solidFill>
                  <a:schemeClr val="dk2"/>
                </a:solidFill>
              </a:defRPr>
            </a:lvl5pPr>
            <a:lvl6pPr indent="-406400" lvl="5" marL="2743200">
              <a:lnSpc>
                <a:spcPct val="115000"/>
              </a:lnSpc>
              <a:spcBef>
                <a:spcPts val="3200"/>
              </a:spcBef>
              <a:spcAft>
                <a:spcPts val="0"/>
              </a:spcAft>
              <a:buClr>
                <a:schemeClr val="dk2"/>
              </a:buClr>
              <a:buSzPts val="2800"/>
              <a:buChar char="■"/>
              <a:defRPr sz="2800">
                <a:solidFill>
                  <a:schemeClr val="dk2"/>
                </a:solidFill>
              </a:defRPr>
            </a:lvl6pPr>
            <a:lvl7pPr indent="-406400" lvl="6" marL="3200400">
              <a:lnSpc>
                <a:spcPct val="115000"/>
              </a:lnSpc>
              <a:spcBef>
                <a:spcPts val="3200"/>
              </a:spcBef>
              <a:spcAft>
                <a:spcPts val="0"/>
              </a:spcAft>
              <a:buClr>
                <a:schemeClr val="dk2"/>
              </a:buClr>
              <a:buSzPts val="2800"/>
              <a:buChar char="●"/>
              <a:defRPr sz="2800">
                <a:solidFill>
                  <a:schemeClr val="dk2"/>
                </a:solidFill>
              </a:defRPr>
            </a:lvl7pPr>
            <a:lvl8pPr indent="-406400" lvl="7" marL="3657600">
              <a:lnSpc>
                <a:spcPct val="115000"/>
              </a:lnSpc>
              <a:spcBef>
                <a:spcPts val="3200"/>
              </a:spcBef>
              <a:spcAft>
                <a:spcPts val="0"/>
              </a:spcAft>
              <a:buClr>
                <a:schemeClr val="dk2"/>
              </a:buClr>
              <a:buSzPts val="2800"/>
              <a:buChar char="○"/>
              <a:defRPr sz="2800">
                <a:solidFill>
                  <a:schemeClr val="dk2"/>
                </a:solidFill>
              </a:defRPr>
            </a:lvl8pPr>
            <a:lvl9pPr indent="-406400" lvl="8" marL="4114800">
              <a:lnSpc>
                <a:spcPct val="115000"/>
              </a:lnSpc>
              <a:spcBef>
                <a:spcPts val="3200"/>
              </a:spcBef>
              <a:spcAft>
                <a:spcPts val="320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1296610" y="8842841"/>
            <a:ext cx="731400" cy="746400"/>
          </a:xfrm>
          <a:prstGeom prst="rect">
            <a:avLst/>
          </a:prstGeom>
          <a:noFill/>
          <a:ln>
            <a:noFill/>
          </a:ln>
        </p:spPr>
        <p:txBody>
          <a:bodyPr anchorCtr="0" anchor="ctr" bIns="180625" lIns="180625" spcFirstLastPara="1" rIns="180625" wrap="square" tIns="180625">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415600" y="843899"/>
            <a:ext cx="11360700" cy="1086000"/>
          </a:xfrm>
          <a:prstGeom prst="rect">
            <a:avLst/>
          </a:prstGeom>
          <a:noFill/>
          <a:ln>
            <a:noFill/>
          </a:ln>
        </p:spPr>
        <p:txBody>
          <a:bodyPr anchorCtr="0" anchor="t" bIns="139050" lIns="139050" spcFirstLastPara="1" rIns="139050" wrap="square" tIns="139050">
            <a:noAutofit/>
          </a:bodyPr>
          <a:lstStyle>
            <a:lvl1pPr lvl="0" rtl="0">
              <a:spcBef>
                <a:spcPts val="0"/>
              </a:spcBef>
              <a:spcAft>
                <a:spcPts val="0"/>
              </a:spcAft>
              <a:buClr>
                <a:schemeClr val="dk1"/>
              </a:buClr>
              <a:buSzPts val="4300"/>
              <a:buNone/>
              <a:defRPr sz="4300">
                <a:solidFill>
                  <a:schemeClr val="dk1"/>
                </a:solidFill>
              </a:defRPr>
            </a:lvl1pPr>
            <a:lvl2pPr lvl="1" rtl="0">
              <a:spcBef>
                <a:spcPts val="0"/>
              </a:spcBef>
              <a:spcAft>
                <a:spcPts val="0"/>
              </a:spcAft>
              <a:buClr>
                <a:schemeClr val="dk1"/>
              </a:buClr>
              <a:buSzPts val="4300"/>
              <a:buNone/>
              <a:defRPr sz="4300">
                <a:solidFill>
                  <a:schemeClr val="dk1"/>
                </a:solidFill>
              </a:defRPr>
            </a:lvl2pPr>
            <a:lvl3pPr lvl="2" rtl="0">
              <a:spcBef>
                <a:spcPts val="0"/>
              </a:spcBef>
              <a:spcAft>
                <a:spcPts val="0"/>
              </a:spcAft>
              <a:buClr>
                <a:schemeClr val="dk1"/>
              </a:buClr>
              <a:buSzPts val="4300"/>
              <a:buNone/>
              <a:defRPr sz="4300">
                <a:solidFill>
                  <a:schemeClr val="dk1"/>
                </a:solidFill>
              </a:defRPr>
            </a:lvl3pPr>
            <a:lvl4pPr lvl="3" rtl="0">
              <a:spcBef>
                <a:spcPts val="0"/>
              </a:spcBef>
              <a:spcAft>
                <a:spcPts val="0"/>
              </a:spcAft>
              <a:buClr>
                <a:schemeClr val="dk1"/>
              </a:buClr>
              <a:buSzPts val="4300"/>
              <a:buNone/>
              <a:defRPr sz="4300">
                <a:solidFill>
                  <a:schemeClr val="dk1"/>
                </a:solidFill>
              </a:defRPr>
            </a:lvl4pPr>
            <a:lvl5pPr lvl="4" rtl="0">
              <a:spcBef>
                <a:spcPts val="0"/>
              </a:spcBef>
              <a:spcAft>
                <a:spcPts val="0"/>
              </a:spcAft>
              <a:buClr>
                <a:schemeClr val="dk1"/>
              </a:buClr>
              <a:buSzPts val="4300"/>
              <a:buNone/>
              <a:defRPr sz="4300">
                <a:solidFill>
                  <a:schemeClr val="dk1"/>
                </a:solidFill>
              </a:defRPr>
            </a:lvl5pPr>
            <a:lvl6pPr lvl="5" rtl="0">
              <a:spcBef>
                <a:spcPts val="0"/>
              </a:spcBef>
              <a:spcAft>
                <a:spcPts val="0"/>
              </a:spcAft>
              <a:buClr>
                <a:schemeClr val="dk1"/>
              </a:buClr>
              <a:buSzPts val="4300"/>
              <a:buNone/>
              <a:defRPr sz="4300">
                <a:solidFill>
                  <a:schemeClr val="dk1"/>
                </a:solidFill>
              </a:defRPr>
            </a:lvl6pPr>
            <a:lvl7pPr lvl="6" rtl="0">
              <a:spcBef>
                <a:spcPts val="0"/>
              </a:spcBef>
              <a:spcAft>
                <a:spcPts val="0"/>
              </a:spcAft>
              <a:buClr>
                <a:schemeClr val="dk1"/>
              </a:buClr>
              <a:buSzPts val="4300"/>
              <a:buNone/>
              <a:defRPr sz="4300">
                <a:solidFill>
                  <a:schemeClr val="dk1"/>
                </a:solidFill>
              </a:defRPr>
            </a:lvl7pPr>
            <a:lvl8pPr lvl="7" rtl="0">
              <a:spcBef>
                <a:spcPts val="0"/>
              </a:spcBef>
              <a:spcAft>
                <a:spcPts val="0"/>
              </a:spcAft>
              <a:buClr>
                <a:schemeClr val="dk1"/>
              </a:buClr>
              <a:buSzPts val="4300"/>
              <a:buNone/>
              <a:defRPr sz="4300">
                <a:solidFill>
                  <a:schemeClr val="dk1"/>
                </a:solidFill>
              </a:defRPr>
            </a:lvl8pPr>
            <a:lvl9pPr lvl="8" rtl="0">
              <a:spcBef>
                <a:spcPts val="0"/>
              </a:spcBef>
              <a:spcAft>
                <a:spcPts val="0"/>
              </a:spcAft>
              <a:buClr>
                <a:schemeClr val="dk1"/>
              </a:buClr>
              <a:buSzPts val="4300"/>
              <a:buNone/>
              <a:defRPr sz="4300">
                <a:solidFill>
                  <a:schemeClr val="dk1"/>
                </a:solidFill>
              </a:defRPr>
            </a:lvl9pPr>
          </a:lstStyle>
          <a:p/>
        </p:txBody>
      </p:sp>
      <p:sp>
        <p:nvSpPr>
          <p:cNvPr id="69" name="Google Shape;69;p17"/>
          <p:cNvSpPr txBox="1"/>
          <p:nvPr>
            <p:ph idx="1" type="body"/>
          </p:nvPr>
        </p:nvSpPr>
        <p:spPr>
          <a:xfrm>
            <a:off x="415600" y="2185434"/>
            <a:ext cx="11360700" cy="6478500"/>
          </a:xfrm>
          <a:prstGeom prst="rect">
            <a:avLst/>
          </a:prstGeom>
          <a:noFill/>
          <a:ln>
            <a:noFill/>
          </a:ln>
        </p:spPr>
        <p:txBody>
          <a:bodyPr anchorCtr="0" anchor="t" bIns="139050" lIns="139050" spcFirstLastPara="1" rIns="139050" wrap="square" tIns="139050">
            <a:noAutofit/>
          </a:bodyPr>
          <a:lstStyle>
            <a:lvl1pPr indent="-400050" lvl="0" marL="457200" rtl="0">
              <a:lnSpc>
                <a:spcPct val="115000"/>
              </a:lnSpc>
              <a:spcBef>
                <a:spcPts val="0"/>
              </a:spcBef>
              <a:spcAft>
                <a:spcPts val="0"/>
              </a:spcAft>
              <a:buClr>
                <a:schemeClr val="dk2"/>
              </a:buClr>
              <a:buSzPts val="2700"/>
              <a:buChar char="●"/>
              <a:defRPr sz="2700">
                <a:solidFill>
                  <a:schemeClr val="dk2"/>
                </a:solidFill>
              </a:defRPr>
            </a:lvl1pPr>
            <a:lvl2pPr indent="-361950" lvl="1" marL="914400" rtl="0">
              <a:lnSpc>
                <a:spcPct val="115000"/>
              </a:lnSpc>
              <a:spcBef>
                <a:spcPts val="2400"/>
              </a:spcBef>
              <a:spcAft>
                <a:spcPts val="0"/>
              </a:spcAft>
              <a:buClr>
                <a:schemeClr val="dk2"/>
              </a:buClr>
              <a:buSzPts val="2100"/>
              <a:buChar char="○"/>
              <a:defRPr sz="2100">
                <a:solidFill>
                  <a:schemeClr val="dk2"/>
                </a:solidFill>
              </a:defRPr>
            </a:lvl2pPr>
            <a:lvl3pPr indent="-361950" lvl="2" marL="1371600" rtl="0">
              <a:lnSpc>
                <a:spcPct val="115000"/>
              </a:lnSpc>
              <a:spcBef>
                <a:spcPts val="2400"/>
              </a:spcBef>
              <a:spcAft>
                <a:spcPts val="0"/>
              </a:spcAft>
              <a:buClr>
                <a:schemeClr val="dk2"/>
              </a:buClr>
              <a:buSzPts val="2100"/>
              <a:buChar char="■"/>
              <a:defRPr sz="2100">
                <a:solidFill>
                  <a:schemeClr val="dk2"/>
                </a:solidFill>
              </a:defRPr>
            </a:lvl3pPr>
            <a:lvl4pPr indent="-361950" lvl="3" marL="1828800" rtl="0">
              <a:lnSpc>
                <a:spcPct val="115000"/>
              </a:lnSpc>
              <a:spcBef>
                <a:spcPts val="2400"/>
              </a:spcBef>
              <a:spcAft>
                <a:spcPts val="0"/>
              </a:spcAft>
              <a:buClr>
                <a:schemeClr val="dk2"/>
              </a:buClr>
              <a:buSzPts val="2100"/>
              <a:buChar char="●"/>
              <a:defRPr sz="2100">
                <a:solidFill>
                  <a:schemeClr val="dk2"/>
                </a:solidFill>
              </a:defRPr>
            </a:lvl4pPr>
            <a:lvl5pPr indent="-361950" lvl="4" marL="2286000" rtl="0">
              <a:lnSpc>
                <a:spcPct val="115000"/>
              </a:lnSpc>
              <a:spcBef>
                <a:spcPts val="2400"/>
              </a:spcBef>
              <a:spcAft>
                <a:spcPts val="0"/>
              </a:spcAft>
              <a:buClr>
                <a:schemeClr val="dk2"/>
              </a:buClr>
              <a:buSzPts val="2100"/>
              <a:buChar char="○"/>
              <a:defRPr sz="2100">
                <a:solidFill>
                  <a:schemeClr val="dk2"/>
                </a:solidFill>
              </a:defRPr>
            </a:lvl5pPr>
            <a:lvl6pPr indent="-361950" lvl="5" marL="2743200" rtl="0">
              <a:lnSpc>
                <a:spcPct val="115000"/>
              </a:lnSpc>
              <a:spcBef>
                <a:spcPts val="2400"/>
              </a:spcBef>
              <a:spcAft>
                <a:spcPts val="0"/>
              </a:spcAft>
              <a:buClr>
                <a:schemeClr val="dk2"/>
              </a:buClr>
              <a:buSzPts val="2100"/>
              <a:buChar char="■"/>
              <a:defRPr sz="2100">
                <a:solidFill>
                  <a:schemeClr val="dk2"/>
                </a:solidFill>
              </a:defRPr>
            </a:lvl6pPr>
            <a:lvl7pPr indent="-361950" lvl="6" marL="3200400" rtl="0">
              <a:lnSpc>
                <a:spcPct val="115000"/>
              </a:lnSpc>
              <a:spcBef>
                <a:spcPts val="2400"/>
              </a:spcBef>
              <a:spcAft>
                <a:spcPts val="0"/>
              </a:spcAft>
              <a:buClr>
                <a:schemeClr val="dk2"/>
              </a:buClr>
              <a:buSzPts val="2100"/>
              <a:buChar char="●"/>
              <a:defRPr sz="2100">
                <a:solidFill>
                  <a:schemeClr val="dk2"/>
                </a:solidFill>
              </a:defRPr>
            </a:lvl7pPr>
            <a:lvl8pPr indent="-361950" lvl="7" marL="3657600" rtl="0">
              <a:lnSpc>
                <a:spcPct val="115000"/>
              </a:lnSpc>
              <a:spcBef>
                <a:spcPts val="2400"/>
              </a:spcBef>
              <a:spcAft>
                <a:spcPts val="0"/>
              </a:spcAft>
              <a:buClr>
                <a:schemeClr val="dk2"/>
              </a:buClr>
              <a:buSzPts val="2100"/>
              <a:buChar char="○"/>
              <a:defRPr sz="2100">
                <a:solidFill>
                  <a:schemeClr val="dk2"/>
                </a:solidFill>
              </a:defRPr>
            </a:lvl8pPr>
            <a:lvl9pPr indent="-361950" lvl="8" marL="4114800" rtl="0">
              <a:lnSpc>
                <a:spcPct val="115000"/>
              </a:lnSpc>
              <a:spcBef>
                <a:spcPts val="2400"/>
              </a:spcBef>
              <a:spcAft>
                <a:spcPts val="2400"/>
              </a:spcAft>
              <a:buClr>
                <a:schemeClr val="dk2"/>
              </a:buClr>
              <a:buSzPts val="2100"/>
              <a:buChar char="■"/>
              <a:defRPr sz="2100">
                <a:solidFill>
                  <a:schemeClr val="dk2"/>
                </a:solidFill>
              </a:defRPr>
            </a:lvl9pPr>
          </a:lstStyle>
          <a:p/>
        </p:txBody>
      </p:sp>
      <p:sp>
        <p:nvSpPr>
          <p:cNvPr id="70" name="Google Shape;70;p17"/>
          <p:cNvSpPr txBox="1"/>
          <p:nvPr>
            <p:ph idx="12" type="sldNum"/>
          </p:nvPr>
        </p:nvSpPr>
        <p:spPr>
          <a:xfrm>
            <a:off x="11296610" y="8842841"/>
            <a:ext cx="731700" cy="746400"/>
          </a:xfrm>
          <a:prstGeom prst="rect">
            <a:avLst/>
          </a:prstGeom>
          <a:noFill/>
          <a:ln>
            <a:noFill/>
          </a:ln>
        </p:spPr>
        <p:txBody>
          <a:bodyPr anchorCtr="0" anchor="ctr" bIns="139050" lIns="139050" spcFirstLastPara="1" rIns="139050" wrap="square" tIns="139050">
            <a:noAutofit/>
          </a:bodyPr>
          <a:lstStyle>
            <a:lvl1pPr lvl="0" rtl="0" algn="r">
              <a:buNone/>
              <a:defRPr sz="1500">
                <a:solidFill>
                  <a:schemeClr val="dk2"/>
                </a:solidFill>
              </a:defRPr>
            </a:lvl1pPr>
            <a:lvl2pPr lvl="1" rtl="0" algn="r">
              <a:buNone/>
              <a:defRPr sz="1500">
                <a:solidFill>
                  <a:schemeClr val="dk2"/>
                </a:solidFill>
              </a:defRPr>
            </a:lvl2pPr>
            <a:lvl3pPr lvl="2" rtl="0" algn="r">
              <a:buNone/>
              <a:defRPr sz="1500">
                <a:solidFill>
                  <a:schemeClr val="dk2"/>
                </a:solidFill>
              </a:defRPr>
            </a:lvl3pPr>
            <a:lvl4pPr lvl="3" rtl="0" algn="r">
              <a:buNone/>
              <a:defRPr sz="1500">
                <a:solidFill>
                  <a:schemeClr val="dk2"/>
                </a:solidFill>
              </a:defRPr>
            </a:lvl4pPr>
            <a:lvl5pPr lvl="4" rtl="0" algn="r">
              <a:buNone/>
              <a:defRPr sz="1500">
                <a:solidFill>
                  <a:schemeClr val="dk2"/>
                </a:solidFill>
              </a:defRPr>
            </a:lvl5pPr>
            <a:lvl6pPr lvl="5" rtl="0" algn="r">
              <a:buNone/>
              <a:defRPr sz="1500">
                <a:solidFill>
                  <a:schemeClr val="dk2"/>
                </a:solidFill>
              </a:defRPr>
            </a:lvl6pPr>
            <a:lvl7pPr lvl="6" rtl="0" algn="r">
              <a:buNone/>
              <a:defRPr sz="1500">
                <a:solidFill>
                  <a:schemeClr val="dk2"/>
                </a:solidFill>
              </a:defRPr>
            </a:lvl7pPr>
            <a:lvl8pPr lvl="7" rtl="0" algn="r">
              <a:buNone/>
              <a:defRPr sz="1500">
                <a:solidFill>
                  <a:schemeClr val="dk2"/>
                </a:solidFill>
              </a:defRPr>
            </a:lvl8pPr>
            <a:lvl9pPr lvl="8" rtl="0" algn="r">
              <a:buNone/>
              <a:defRPr sz="15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11.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www.youtube.com/watch?v=ohj_PX5-AjU" TargetMode="External"/><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w3.org/WAI/standards-guidelines/wcag/glance/" TargetMode="External"/><Relationship Id="rId4" Type="http://schemas.openxmlformats.org/officeDocument/2006/relationships/hyperlink" Target="https://likumi.lv/ta/id/316109-kartiba-kada-iestades-ievieto-informaciju-interneta" TargetMode="External"/><Relationship Id="rId5" Type="http://schemas.openxmlformats.org/officeDocument/2006/relationships/hyperlink" Target="https://drive.google.com/file/d/120Pvz8qbAOFiUB0TPloZ32LG2dkN5XU-/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varam.gov.lv/lv/timeklvietnu-un-mobilo-lietotnu-pieklustamib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lvs.lv/lv/products/145915" TargetMode="External"/><Relationship Id="rId4" Type="http://schemas.openxmlformats.org/officeDocument/2006/relationships/hyperlink" Target="https://www.w3.org/WAI/policies/" TargetMode="External"/><Relationship Id="rId5" Type="http://schemas.openxmlformats.org/officeDocument/2006/relationships/hyperlink" Target="https://eur-lex.europa.eu/eli/dir/2016/2102/oj/?locale=L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hyperlink" Target="https://mana.latvija.lv/e-indeksa-rezultat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youtube.com/watch?v=Z6s-beI45_I" TargetMode="Externa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image" Target="../media/image40.png"/><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chrome.google.com/webstore/detail/axe-web-accessibility-tes/lhdoppojpmngadmnindnejefpokejbdd" TargetMode="Externa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51.png"/><Relationship Id="rId4" Type="http://schemas.openxmlformats.org/officeDocument/2006/relationships/image" Target="../media/image49.png"/><Relationship Id="rId5"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image" Target="../media/image48.png"/><Relationship Id="rId4" Type="http://schemas.openxmlformats.org/officeDocument/2006/relationships/image" Target="../media/image45.png"/><Relationship Id="rId5" Type="http://schemas.openxmlformats.org/officeDocument/2006/relationships/image" Target="../media/image5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hyperlink" Target="http://drive.google.com/file/d/1748HUHgLvA2EzHtnOu5-ErxaSqLROJYs/view" TargetMode="Externa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www.youtube.com/watch?v=jOQfXjcT5bU" TargetMode="Externa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53.png"/><Relationship Id="rId4" Type="http://schemas.openxmlformats.org/officeDocument/2006/relationships/image" Target="../media/image48.png"/><Relationship Id="rId5"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chrome.google.com/webstore/detail/alt-text-tester/koldhcllpbdfcdpfpbldbicbgddglodk?hl=en" TargetMode="External"/><Relationship Id="rId4" Type="http://schemas.openxmlformats.org/officeDocument/2006/relationships/hyperlink" Target="https://addons.mozilla.org/en-US/firefox/addon/image-al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mailto:peteris@turn.lv" TargetMode="External"/><Relationship Id="rId4" Type="http://schemas.openxmlformats.org/officeDocument/2006/relationships/hyperlink" Target="mailto:dace.helmane@incsr.eu" TargetMode="External"/><Relationship Id="rId5" Type="http://schemas.openxmlformats.org/officeDocument/2006/relationships/image" Target="../media/image52.png"/><Relationship Id="rId6" Type="http://schemas.openxmlformats.org/officeDocument/2006/relationships/image" Target="../media/image55.png"/><Relationship Id="rId7"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youtube.com/watch?v=RsNt2AM4j9g"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youtube.com/watch?v=Z6s-beI45_I"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youtube.com/watch?v=jOQfXjcT5bU"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www.youtube.com/watch?v=RsNt2AM4j9g"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2"/>
          <p:cNvSpPr txBox="1"/>
          <p:nvPr/>
        </p:nvSpPr>
        <p:spPr>
          <a:xfrm>
            <a:off x="711514" y="2055029"/>
            <a:ext cx="11194500" cy="23760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b="1" lang="en-GB" sz="6700">
                <a:latin typeface="Barlow"/>
                <a:ea typeface="Barlow"/>
                <a:cs typeface="Barlow"/>
                <a:sym typeface="Barlow"/>
              </a:rPr>
              <a:t>Lietotājorientēts saturs iestādes tīmekļvietnē</a:t>
            </a:r>
            <a:r>
              <a:rPr b="1" lang="en-GB" sz="6700">
                <a:solidFill>
                  <a:srgbClr val="000000"/>
                </a:solidFill>
                <a:latin typeface="Barlow"/>
                <a:ea typeface="Barlow"/>
                <a:cs typeface="Barlow"/>
                <a:sym typeface="Barlow"/>
              </a:rPr>
              <a:t> </a:t>
            </a:r>
            <a:endParaRPr b="1" sz="6700">
              <a:solidFill>
                <a:srgbClr val="000000"/>
              </a:solidFill>
              <a:latin typeface="Barlow"/>
              <a:ea typeface="Barlow"/>
              <a:cs typeface="Barlow"/>
              <a:sym typeface="Barlow"/>
            </a:endParaRPr>
          </a:p>
        </p:txBody>
      </p:sp>
      <p:sp>
        <p:nvSpPr>
          <p:cNvPr id="130" name="Google Shape;130;p32"/>
          <p:cNvSpPr/>
          <p:nvPr/>
        </p:nvSpPr>
        <p:spPr>
          <a:xfrm>
            <a:off x="-80300" y="6488200"/>
            <a:ext cx="12302400" cy="3455700"/>
          </a:xfrm>
          <a:prstGeom prst="rect">
            <a:avLst/>
          </a:prstGeom>
          <a:solidFill>
            <a:srgbClr val="FFFFFF"/>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131" name="Google Shape;131;p32"/>
          <p:cNvSpPr txBox="1"/>
          <p:nvPr/>
        </p:nvSpPr>
        <p:spPr>
          <a:xfrm>
            <a:off x="711517" y="4332690"/>
            <a:ext cx="10788600" cy="14553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Jaunie</a:t>
            </a:r>
            <a:r>
              <a:rPr lang="en-GB" sz="3200">
                <a:solidFill>
                  <a:schemeClr val="dk1"/>
                </a:solidFill>
                <a:latin typeface="Barlow"/>
                <a:ea typeface="Barlow"/>
                <a:cs typeface="Barlow"/>
                <a:sym typeface="Barlow"/>
              </a:rPr>
              <a:t> MK noteikumi Nr. 445«Kārtība, kādā iestādes ievieto informāciju internetā» (14.07.2020.)</a:t>
            </a:r>
            <a:endParaRPr sz="3200">
              <a:solidFill>
                <a:schemeClr val="dk1"/>
              </a:solidFill>
              <a:latin typeface="Barlow"/>
              <a:ea typeface="Barlow"/>
              <a:cs typeface="Barlow"/>
              <a:sym typeface="Barlow"/>
            </a:endParaRPr>
          </a:p>
          <a:p>
            <a:pPr indent="0" lvl="0" marL="0" rtl="0" algn="l">
              <a:spcBef>
                <a:spcPts val="3200"/>
              </a:spcBef>
              <a:spcAft>
                <a:spcPts val="3200"/>
              </a:spcAft>
              <a:buNone/>
            </a:pPr>
            <a:r>
              <a:t/>
            </a:r>
            <a:endParaRPr sz="3400">
              <a:solidFill>
                <a:schemeClr val="dk1"/>
              </a:solidFill>
              <a:latin typeface="Barlow"/>
              <a:ea typeface="Barlow"/>
              <a:cs typeface="Barlow"/>
              <a:sym typeface="Barlow"/>
            </a:endParaRPr>
          </a:p>
        </p:txBody>
      </p:sp>
      <p:pic>
        <p:nvPicPr>
          <p:cNvPr id="132" name="Google Shape;132;p32"/>
          <p:cNvPicPr preferRelativeResize="0"/>
          <p:nvPr/>
        </p:nvPicPr>
        <p:blipFill>
          <a:blip r:embed="rId3">
            <a:alphaModFix/>
          </a:blip>
          <a:stretch>
            <a:fillRect/>
          </a:stretch>
        </p:blipFill>
        <p:spPr>
          <a:xfrm>
            <a:off x="846050" y="-81350"/>
            <a:ext cx="1503557" cy="1907775"/>
          </a:xfrm>
          <a:prstGeom prst="rect">
            <a:avLst/>
          </a:prstGeom>
          <a:noFill/>
          <a:ln>
            <a:noFill/>
          </a:ln>
        </p:spPr>
      </p:pic>
      <p:sp>
        <p:nvSpPr>
          <p:cNvPr id="133" name="Google Shape;133;p32"/>
          <p:cNvSpPr/>
          <p:nvPr/>
        </p:nvSpPr>
        <p:spPr>
          <a:xfrm>
            <a:off x="8918725" y="-61475"/>
            <a:ext cx="3336300" cy="764400"/>
          </a:xfrm>
          <a:prstGeom prst="rect">
            <a:avLst/>
          </a:prstGeom>
          <a:solidFill>
            <a:srgbClr val="D9D9D9"/>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134" name="Google Shape;134;p32"/>
          <p:cNvSpPr txBox="1"/>
          <p:nvPr/>
        </p:nvSpPr>
        <p:spPr>
          <a:xfrm>
            <a:off x="9071508" y="-81350"/>
            <a:ext cx="3037200" cy="554100"/>
          </a:xfrm>
          <a:prstGeom prst="rect">
            <a:avLst/>
          </a:prstGeom>
          <a:noFill/>
          <a:ln>
            <a:noFill/>
          </a:ln>
        </p:spPr>
        <p:txBody>
          <a:bodyPr anchorCtr="0" anchor="t" bIns="180625" lIns="180625" spcFirstLastPara="1" rIns="180625" wrap="square" tIns="180625">
            <a:noAutofit/>
          </a:bodyPr>
          <a:lstStyle/>
          <a:p>
            <a:pPr indent="-393700" lvl="0" marL="457200" rtl="0" algn="ctr">
              <a:spcBef>
                <a:spcPts val="0"/>
              </a:spcBef>
              <a:spcAft>
                <a:spcPts val="0"/>
              </a:spcAft>
              <a:buSzPts val="2600"/>
              <a:buFont typeface="Barlow"/>
              <a:buAutoNum type="arabicPeriod"/>
            </a:pPr>
            <a:r>
              <a:rPr lang="en-GB" sz="2600">
                <a:latin typeface="Barlow"/>
                <a:ea typeface="Barlow"/>
                <a:cs typeface="Barlow"/>
                <a:sym typeface="Barlow"/>
              </a:rPr>
              <a:t>diena</a:t>
            </a:r>
            <a:endParaRPr sz="2800"/>
          </a:p>
        </p:txBody>
      </p:sp>
      <p:pic>
        <p:nvPicPr>
          <p:cNvPr id="135" name="Google Shape;135;p32"/>
          <p:cNvPicPr preferRelativeResize="0"/>
          <p:nvPr/>
        </p:nvPicPr>
        <p:blipFill>
          <a:blip r:embed="rId4">
            <a:alphaModFix/>
          </a:blip>
          <a:stretch>
            <a:fillRect/>
          </a:stretch>
        </p:blipFill>
        <p:spPr>
          <a:xfrm>
            <a:off x="1046883" y="9025059"/>
            <a:ext cx="1878351" cy="302048"/>
          </a:xfrm>
          <a:prstGeom prst="rect">
            <a:avLst/>
          </a:prstGeom>
          <a:noFill/>
          <a:ln>
            <a:noFill/>
          </a:ln>
        </p:spPr>
      </p:pic>
      <p:pic>
        <p:nvPicPr>
          <p:cNvPr id="136" name="Google Shape;136;p32"/>
          <p:cNvPicPr preferRelativeResize="0"/>
          <p:nvPr/>
        </p:nvPicPr>
        <p:blipFill>
          <a:blip r:embed="rId5">
            <a:alphaModFix/>
          </a:blip>
          <a:stretch>
            <a:fillRect/>
          </a:stretch>
        </p:blipFill>
        <p:spPr>
          <a:xfrm>
            <a:off x="9231150" y="9025071"/>
            <a:ext cx="1728019" cy="302025"/>
          </a:xfrm>
          <a:prstGeom prst="rect">
            <a:avLst/>
          </a:prstGeom>
          <a:noFill/>
          <a:ln>
            <a:noFill/>
          </a:ln>
        </p:spPr>
      </p:pic>
      <p:pic>
        <p:nvPicPr>
          <p:cNvPr id="137" name="Google Shape;137;p32"/>
          <p:cNvPicPr preferRelativeResize="0"/>
          <p:nvPr/>
        </p:nvPicPr>
        <p:blipFill>
          <a:blip r:embed="rId6">
            <a:alphaModFix/>
          </a:blip>
          <a:stretch>
            <a:fillRect/>
          </a:stretch>
        </p:blipFill>
        <p:spPr>
          <a:xfrm>
            <a:off x="3862400" y="8672625"/>
            <a:ext cx="4486851" cy="1006900"/>
          </a:xfrm>
          <a:prstGeom prst="rect">
            <a:avLst/>
          </a:prstGeom>
          <a:noFill/>
          <a:ln>
            <a:noFill/>
          </a:ln>
        </p:spPr>
      </p:pic>
      <p:sp>
        <p:nvSpPr>
          <p:cNvPr id="138" name="Google Shape;138;p32"/>
          <p:cNvSpPr txBox="1"/>
          <p:nvPr/>
        </p:nvSpPr>
        <p:spPr>
          <a:xfrm>
            <a:off x="204700" y="7136275"/>
            <a:ext cx="11904000" cy="13524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i="1" lang="en-GB" sz="2000">
                <a:solidFill>
                  <a:schemeClr val="dk1"/>
                </a:solidFill>
                <a:latin typeface="Barlow"/>
                <a:ea typeface="Barlow"/>
                <a:cs typeface="Barlow"/>
                <a:sym typeface="Barlow"/>
              </a:rPr>
              <a:t>Mācības tiek finansētas un īstenotas Eiropas Sociālā fonda projekta Nr.3.4.2.0/15/I/001 "Valsts pārvaldes cilvēkresursu profesionālā pilnveide labāka regulējuma izstrādē mazo un vidējo komersantu atbalsta jomā" ietvaros.</a:t>
            </a:r>
            <a:endParaRPr i="1" sz="2000">
              <a:solidFill>
                <a:schemeClr val="dk1"/>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7" name="Shape 187"/>
        <p:cNvGrpSpPr/>
        <p:nvPr/>
      </p:nvGrpSpPr>
      <p:grpSpPr>
        <a:xfrm>
          <a:off x="0" y="0"/>
          <a:ext cx="0" cy="0"/>
          <a:chOff x="0" y="0"/>
          <a:chExt cx="0" cy="0"/>
        </a:xfrm>
      </p:grpSpPr>
      <p:pic>
        <p:nvPicPr>
          <p:cNvPr id="188" name="Google Shape;188;p41"/>
          <p:cNvPicPr preferRelativeResize="0"/>
          <p:nvPr/>
        </p:nvPicPr>
        <p:blipFill rotWithShape="1">
          <a:blip r:embed="rId3">
            <a:alphaModFix/>
          </a:blip>
          <a:srcRect b="2711" l="4050" r="2184" t="4109"/>
          <a:stretch/>
        </p:blipFill>
        <p:spPr>
          <a:xfrm>
            <a:off x="-72020" y="0"/>
            <a:ext cx="12281588" cy="9753601"/>
          </a:xfrm>
          <a:prstGeom prst="rect">
            <a:avLst/>
          </a:prstGeom>
          <a:noFill/>
          <a:ln>
            <a:noFill/>
          </a:ln>
        </p:spPr>
      </p:pic>
      <p:sp>
        <p:nvSpPr>
          <p:cNvPr id="189" name="Google Shape;189;p41"/>
          <p:cNvSpPr txBox="1"/>
          <p:nvPr/>
        </p:nvSpPr>
        <p:spPr>
          <a:xfrm>
            <a:off x="1278350" y="2567246"/>
            <a:ext cx="9342000" cy="23097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6400">
                <a:latin typeface="Barlow"/>
                <a:ea typeface="Barlow"/>
                <a:cs typeface="Barlow"/>
                <a:sym typeface="Barlow"/>
              </a:rPr>
              <a:t>Būtiski dažiem, noderīgi visiem</a:t>
            </a:r>
            <a:endParaRPr b="1" sz="6400">
              <a:solidFill>
                <a:srgbClr val="000000"/>
              </a:solidFill>
              <a:latin typeface="Barlow"/>
              <a:ea typeface="Barlow"/>
              <a:cs typeface="Barlow"/>
              <a:sym typeface="Barlow"/>
            </a:endParaRPr>
          </a:p>
        </p:txBody>
      </p:sp>
      <p:sp>
        <p:nvSpPr>
          <p:cNvPr id="190" name="Google Shape;190;p41"/>
          <p:cNvSpPr txBox="1"/>
          <p:nvPr/>
        </p:nvSpPr>
        <p:spPr>
          <a:xfrm>
            <a:off x="1126973" y="4923035"/>
            <a:ext cx="9708000" cy="2847300"/>
          </a:xfrm>
          <a:prstGeom prst="rect">
            <a:avLst/>
          </a:prstGeom>
          <a:noFill/>
          <a:ln>
            <a:noFill/>
          </a:ln>
        </p:spPr>
        <p:txBody>
          <a:bodyPr anchorCtr="0" anchor="t" bIns="180625" lIns="180625" spcFirstLastPara="1" rIns="180625" wrap="square" tIns="180625">
            <a:noAutofit/>
          </a:bodyPr>
          <a:lstStyle/>
          <a:p>
            <a:pPr indent="0" lvl="0" marL="0" rtl="0" algn="ctr">
              <a:lnSpc>
                <a:spcPct val="100000"/>
              </a:lnSpc>
              <a:spcBef>
                <a:spcPts val="0"/>
              </a:spcBef>
              <a:spcAft>
                <a:spcPts val="0"/>
              </a:spcAft>
              <a:buNone/>
            </a:pPr>
            <a:r>
              <a:rPr lang="en-GB" sz="2800">
                <a:solidFill>
                  <a:schemeClr val="dk1"/>
                </a:solidFill>
                <a:latin typeface="Barlow"/>
                <a:ea typeface="Barlow"/>
                <a:cs typeface="Barlow"/>
                <a:sym typeface="Barlow"/>
              </a:rPr>
              <a:t>Digitālās vides piekļūstamība ir svarīga ikvienam, jo katrs varam nonākt situācijā, kurā esam apgrūtināti izmantot digitālās vides iespējas.</a:t>
            </a:r>
            <a:endParaRPr sz="2800">
              <a:solidFill>
                <a:schemeClr val="dk1"/>
              </a:solidFill>
              <a:latin typeface="Barlow"/>
              <a:ea typeface="Barlow"/>
              <a:cs typeface="Barlow"/>
              <a:sym typeface="Barlow"/>
            </a:endParaRPr>
          </a:p>
          <a:p>
            <a:pPr indent="0" lvl="0" marL="0" rtl="0" algn="ctr">
              <a:lnSpc>
                <a:spcPct val="50000"/>
              </a:lnSpc>
              <a:spcBef>
                <a:spcPts val="3200"/>
              </a:spcBef>
              <a:spcAft>
                <a:spcPts val="0"/>
              </a:spcAft>
              <a:buNone/>
            </a:pPr>
            <a:r>
              <a:t/>
            </a:r>
            <a:endParaRPr sz="3600">
              <a:solidFill>
                <a:schemeClr val="dk1"/>
              </a:solidFill>
              <a:latin typeface="Barlow"/>
              <a:ea typeface="Barlow"/>
              <a:cs typeface="Barlow"/>
              <a:sym typeface="Barlow"/>
            </a:endParaRPr>
          </a:p>
          <a:p>
            <a:pPr indent="0" lvl="0" marL="0" rtl="0" algn="ctr">
              <a:lnSpc>
                <a:spcPct val="50000"/>
              </a:lnSpc>
              <a:spcBef>
                <a:spcPts val="3200"/>
              </a:spcBef>
              <a:spcAft>
                <a:spcPts val="3200"/>
              </a:spcAft>
              <a:buNone/>
            </a:pPr>
            <a:r>
              <a:t/>
            </a:r>
            <a:endParaRPr sz="3600">
              <a:solidFill>
                <a:schemeClr val="dk1"/>
              </a:solidFill>
              <a:latin typeface="Barlow"/>
              <a:ea typeface="Barlow"/>
              <a:cs typeface="Barlow"/>
              <a:sym typeface="Barlow"/>
            </a:endParaRPr>
          </a:p>
        </p:txBody>
      </p:sp>
      <p:sp>
        <p:nvSpPr>
          <p:cNvPr id="191" name="Google Shape;191;p41"/>
          <p:cNvSpPr/>
          <p:nvPr/>
        </p:nvSpPr>
        <p:spPr>
          <a:xfrm>
            <a:off x="106025" y="0"/>
            <a:ext cx="2279400" cy="209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41"/>
          <p:cNvPicPr preferRelativeResize="0"/>
          <p:nvPr/>
        </p:nvPicPr>
        <p:blipFill>
          <a:blip r:embed="rId4">
            <a:alphaModFix/>
          </a:blip>
          <a:stretch>
            <a:fillRect/>
          </a:stretch>
        </p:blipFill>
        <p:spPr>
          <a:xfrm>
            <a:off x="488006" y="-81350"/>
            <a:ext cx="1503557" cy="190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42"/>
          <p:cNvPicPr preferRelativeResize="0"/>
          <p:nvPr/>
        </p:nvPicPr>
        <p:blipFill>
          <a:blip r:embed="rId3">
            <a:alphaModFix/>
          </a:blip>
          <a:stretch>
            <a:fillRect/>
          </a:stretch>
        </p:blipFill>
        <p:spPr>
          <a:xfrm>
            <a:off x="2228397" y="3193523"/>
            <a:ext cx="2265601" cy="1598573"/>
          </a:xfrm>
          <a:prstGeom prst="rect">
            <a:avLst/>
          </a:prstGeom>
          <a:noFill/>
          <a:ln>
            <a:noFill/>
          </a:ln>
        </p:spPr>
      </p:pic>
      <p:pic>
        <p:nvPicPr>
          <p:cNvPr id="198" name="Google Shape;198;p42"/>
          <p:cNvPicPr preferRelativeResize="0"/>
          <p:nvPr/>
        </p:nvPicPr>
        <p:blipFill>
          <a:blip r:embed="rId4">
            <a:alphaModFix/>
          </a:blip>
          <a:stretch>
            <a:fillRect/>
          </a:stretch>
        </p:blipFill>
        <p:spPr>
          <a:xfrm>
            <a:off x="6453413" y="3183274"/>
            <a:ext cx="1092549" cy="1610074"/>
          </a:xfrm>
          <a:prstGeom prst="rect">
            <a:avLst/>
          </a:prstGeom>
          <a:noFill/>
          <a:ln>
            <a:noFill/>
          </a:ln>
        </p:spPr>
      </p:pic>
      <p:pic>
        <p:nvPicPr>
          <p:cNvPr id="199" name="Google Shape;199;p42"/>
          <p:cNvPicPr preferRelativeResize="0"/>
          <p:nvPr/>
        </p:nvPicPr>
        <p:blipFill>
          <a:blip r:embed="rId5">
            <a:alphaModFix/>
          </a:blip>
          <a:stretch>
            <a:fillRect/>
          </a:stretch>
        </p:blipFill>
        <p:spPr>
          <a:xfrm>
            <a:off x="9779591" y="3193497"/>
            <a:ext cx="1081048" cy="1598573"/>
          </a:xfrm>
          <a:prstGeom prst="rect">
            <a:avLst/>
          </a:prstGeom>
          <a:noFill/>
          <a:ln>
            <a:noFill/>
          </a:ln>
        </p:spPr>
      </p:pic>
      <p:sp>
        <p:nvSpPr>
          <p:cNvPr id="200" name="Google Shape;200;p42"/>
          <p:cNvSpPr txBox="1"/>
          <p:nvPr/>
        </p:nvSpPr>
        <p:spPr>
          <a:xfrm>
            <a:off x="2213743" y="1437604"/>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3200">
                <a:solidFill>
                  <a:schemeClr val="dk1"/>
                </a:solidFill>
                <a:latin typeface="Barlow"/>
                <a:ea typeface="Barlow"/>
                <a:cs typeface="Barlow"/>
                <a:sym typeface="Barlow"/>
              </a:rPr>
              <a:t>Situatīvs </a:t>
            </a:r>
            <a:endParaRPr sz="3200">
              <a:solidFill>
                <a:schemeClr val="dk1"/>
              </a:solidFill>
              <a:latin typeface="Barlow"/>
              <a:ea typeface="Barlow"/>
              <a:cs typeface="Barlow"/>
              <a:sym typeface="Barlow"/>
            </a:endParaRPr>
          </a:p>
        </p:txBody>
      </p:sp>
      <p:sp>
        <p:nvSpPr>
          <p:cNvPr id="201" name="Google Shape;201;p42"/>
          <p:cNvSpPr txBox="1"/>
          <p:nvPr/>
        </p:nvSpPr>
        <p:spPr>
          <a:xfrm>
            <a:off x="5705601" y="1437604"/>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3200">
                <a:solidFill>
                  <a:schemeClr val="dk1"/>
                </a:solidFill>
                <a:latin typeface="Barlow"/>
                <a:ea typeface="Barlow"/>
                <a:cs typeface="Barlow"/>
                <a:sym typeface="Barlow"/>
              </a:rPr>
              <a:t>Pārejošs</a:t>
            </a:r>
            <a:endParaRPr sz="3200">
              <a:solidFill>
                <a:schemeClr val="dk1"/>
              </a:solidFill>
              <a:latin typeface="Barlow"/>
              <a:ea typeface="Barlow"/>
              <a:cs typeface="Barlow"/>
              <a:sym typeface="Barlow"/>
            </a:endParaRPr>
          </a:p>
          <a:p>
            <a:pPr indent="0" lvl="0" marL="0" rtl="0" algn="ctr">
              <a:spcBef>
                <a:spcPts val="3200"/>
              </a:spcBef>
              <a:spcAft>
                <a:spcPts val="3200"/>
              </a:spcAft>
              <a:buNone/>
            </a:pPr>
            <a:r>
              <a:t/>
            </a:r>
            <a:endParaRPr sz="3200">
              <a:solidFill>
                <a:schemeClr val="dk1"/>
              </a:solidFill>
              <a:latin typeface="Barlow"/>
              <a:ea typeface="Barlow"/>
              <a:cs typeface="Barlow"/>
              <a:sym typeface="Barlow"/>
            </a:endParaRPr>
          </a:p>
        </p:txBody>
      </p:sp>
      <p:sp>
        <p:nvSpPr>
          <p:cNvPr id="202" name="Google Shape;202;p42"/>
          <p:cNvSpPr txBox="1"/>
          <p:nvPr/>
        </p:nvSpPr>
        <p:spPr>
          <a:xfrm>
            <a:off x="9024592" y="1437604"/>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3200">
                <a:solidFill>
                  <a:schemeClr val="dk1"/>
                </a:solidFill>
                <a:latin typeface="Barlow"/>
                <a:ea typeface="Barlow"/>
                <a:cs typeface="Barlow"/>
                <a:sym typeface="Barlow"/>
              </a:rPr>
              <a:t>Pastāvīgs</a:t>
            </a:r>
            <a:endParaRPr sz="3200">
              <a:solidFill>
                <a:schemeClr val="dk1"/>
              </a:solidFill>
              <a:latin typeface="Barlow"/>
              <a:ea typeface="Barlow"/>
              <a:cs typeface="Barlow"/>
              <a:sym typeface="Barlow"/>
            </a:endParaRPr>
          </a:p>
          <a:p>
            <a:pPr indent="0" lvl="0" marL="0" rtl="0" algn="ctr">
              <a:spcBef>
                <a:spcPts val="3200"/>
              </a:spcBef>
              <a:spcAft>
                <a:spcPts val="3200"/>
              </a:spcAft>
              <a:buNone/>
            </a:pPr>
            <a:r>
              <a:t/>
            </a:r>
            <a:endParaRPr sz="3200">
              <a:solidFill>
                <a:schemeClr val="dk1"/>
              </a:solidFill>
              <a:latin typeface="Barlow"/>
              <a:ea typeface="Barlow"/>
              <a:cs typeface="Barlow"/>
              <a:sym typeface="Barlow"/>
            </a:endParaRPr>
          </a:p>
        </p:txBody>
      </p:sp>
      <p:sp>
        <p:nvSpPr>
          <p:cNvPr id="203" name="Google Shape;203;p42"/>
          <p:cNvSpPr txBox="1"/>
          <p:nvPr/>
        </p:nvSpPr>
        <p:spPr>
          <a:xfrm>
            <a:off x="104300" y="2259662"/>
            <a:ext cx="2861400" cy="8784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Dzirde</a:t>
            </a:r>
            <a:endParaRPr sz="3200">
              <a:solidFill>
                <a:schemeClr val="dk1"/>
              </a:solidFill>
              <a:latin typeface="Barlow"/>
              <a:ea typeface="Barlow"/>
              <a:cs typeface="Barlow"/>
              <a:sym typeface="Barlow"/>
            </a:endParaRPr>
          </a:p>
          <a:p>
            <a:pPr indent="0" lvl="0" marL="0" rtl="0" algn="l">
              <a:spcBef>
                <a:spcPts val="3200"/>
              </a:spcBef>
              <a:spcAft>
                <a:spcPts val="3200"/>
              </a:spcAft>
              <a:buNone/>
            </a:pPr>
            <a:r>
              <a:t/>
            </a:r>
            <a:endParaRPr sz="3200">
              <a:solidFill>
                <a:schemeClr val="dk1"/>
              </a:solidFill>
              <a:latin typeface="Barlow"/>
              <a:ea typeface="Barlow"/>
              <a:cs typeface="Barlow"/>
              <a:sym typeface="Barlow"/>
            </a:endParaRPr>
          </a:p>
        </p:txBody>
      </p:sp>
      <p:cxnSp>
        <p:nvCxnSpPr>
          <p:cNvPr id="204" name="Google Shape;204;p42"/>
          <p:cNvCxnSpPr/>
          <p:nvPr/>
        </p:nvCxnSpPr>
        <p:spPr>
          <a:xfrm>
            <a:off x="273733" y="2331281"/>
            <a:ext cx="11641500" cy="0"/>
          </a:xfrm>
          <a:prstGeom prst="straightConnector1">
            <a:avLst/>
          </a:prstGeom>
          <a:noFill/>
          <a:ln cap="flat" cmpd="sng" w="9525">
            <a:solidFill>
              <a:srgbClr val="CCCCCC"/>
            </a:solidFill>
            <a:prstDash val="solid"/>
            <a:round/>
            <a:headEnd len="med" w="med" type="none"/>
            <a:tailEnd len="med" w="med" type="none"/>
          </a:ln>
        </p:spPr>
      </p:cxnSp>
      <p:sp>
        <p:nvSpPr>
          <p:cNvPr id="205" name="Google Shape;205;p42"/>
          <p:cNvSpPr txBox="1"/>
          <p:nvPr/>
        </p:nvSpPr>
        <p:spPr>
          <a:xfrm>
            <a:off x="104300" y="6107356"/>
            <a:ext cx="2861400" cy="8784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Redze</a:t>
            </a:r>
            <a:endParaRPr sz="3200">
              <a:solidFill>
                <a:schemeClr val="dk1"/>
              </a:solidFill>
              <a:latin typeface="Barlow"/>
              <a:ea typeface="Barlow"/>
              <a:cs typeface="Barlow"/>
              <a:sym typeface="Barlow"/>
            </a:endParaRPr>
          </a:p>
          <a:p>
            <a:pPr indent="0" lvl="0" marL="0" rtl="0" algn="l">
              <a:spcBef>
                <a:spcPts val="3200"/>
              </a:spcBef>
              <a:spcAft>
                <a:spcPts val="3200"/>
              </a:spcAft>
              <a:buNone/>
            </a:pPr>
            <a:r>
              <a:t/>
            </a:r>
            <a:endParaRPr sz="3200">
              <a:solidFill>
                <a:schemeClr val="dk1"/>
              </a:solidFill>
              <a:latin typeface="Barlow"/>
              <a:ea typeface="Barlow"/>
              <a:cs typeface="Barlow"/>
              <a:sym typeface="Barlow"/>
            </a:endParaRPr>
          </a:p>
        </p:txBody>
      </p:sp>
      <p:cxnSp>
        <p:nvCxnSpPr>
          <p:cNvPr id="206" name="Google Shape;206;p42"/>
          <p:cNvCxnSpPr/>
          <p:nvPr/>
        </p:nvCxnSpPr>
        <p:spPr>
          <a:xfrm>
            <a:off x="273733" y="6142532"/>
            <a:ext cx="11641500" cy="0"/>
          </a:xfrm>
          <a:prstGeom prst="straightConnector1">
            <a:avLst/>
          </a:prstGeom>
          <a:noFill/>
          <a:ln cap="flat" cmpd="sng" w="9525">
            <a:solidFill>
              <a:srgbClr val="CCCCCC"/>
            </a:solidFill>
            <a:prstDash val="solid"/>
            <a:round/>
            <a:headEnd len="med" w="med" type="none"/>
            <a:tailEnd len="med" w="med" type="none"/>
          </a:ln>
        </p:spPr>
      </p:cxnSp>
      <p:pic>
        <p:nvPicPr>
          <p:cNvPr id="207" name="Google Shape;207;p42"/>
          <p:cNvPicPr preferRelativeResize="0"/>
          <p:nvPr/>
        </p:nvPicPr>
        <p:blipFill>
          <a:blip r:embed="rId6">
            <a:alphaModFix/>
          </a:blip>
          <a:stretch>
            <a:fillRect/>
          </a:stretch>
        </p:blipFill>
        <p:spPr>
          <a:xfrm>
            <a:off x="2659667" y="6441880"/>
            <a:ext cx="1575571" cy="1644575"/>
          </a:xfrm>
          <a:prstGeom prst="rect">
            <a:avLst/>
          </a:prstGeom>
          <a:noFill/>
          <a:ln>
            <a:noFill/>
          </a:ln>
        </p:spPr>
      </p:pic>
      <p:pic>
        <p:nvPicPr>
          <p:cNvPr id="208" name="Google Shape;208;p42"/>
          <p:cNvPicPr preferRelativeResize="0"/>
          <p:nvPr/>
        </p:nvPicPr>
        <p:blipFill>
          <a:blip r:embed="rId7">
            <a:alphaModFix/>
          </a:blip>
          <a:stretch>
            <a:fillRect/>
          </a:stretch>
        </p:blipFill>
        <p:spPr>
          <a:xfrm>
            <a:off x="6482164" y="6605443"/>
            <a:ext cx="1046547" cy="1552571"/>
          </a:xfrm>
          <a:prstGeom prst="rect">
            <a:avLst/>
          </a:prstGeom>
          <a:noFill/>
          <a:ln>
            <a:noFill/>
          </a:ln>
        </p:spPr>
      </p:pic>
      <p:pic>
        <p:nvPicPr>
          <p:cNvPr id="209" name="Google Shape;209;p42"/>
          <p:cNvPicPr preferRelativeResize="0"/>
          <p:nvPr/>
        </p:nvPicPr>
        <p:blipFill>
          <a:blip r:embed="rId8">
            <a:alphaModFix/>
          </a:blip>
          <a:stretch>
            <a:fillRect/>
          </a:stretch>
        </p:blipFill>
        <p:spPr>
          <a:xfrm>
            <a:off x="9772404" y="6615666"/>
            <a:ext cx="1092549" cy="1541071"/>
          </a:xfrm>
          <a:prstGeom prst="rect">
            <a:avLst/>
          </a:prstGeom>
          <a:noFill/>
          <a:ln>
            <a:noFill/>
          </a:ln>
        </p:spPr>
      </p:pic>
      <p:sp>
        <p:nvSpPr>
          <p:cNvPr id="210" name="Google Shape;210;p42"/>
          <p:cNvSpPr txBox="1"/>
          <p:nvPr/>
        </p:nvSpPr>
        <p:spPr>
          <a:xfrm>
            <a:off x="2213743" y="4901219"/>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Liels troksnis </a:t>
            </a:r>
            <a:endParaRPr sz="2400">
              <a:solidFill>
                <a:schemeClr val="dk1"/>
              </a:solidFill>
              <a:latin typeface="Barlow"/>
              <a:ea typeface="Barlow"/>
              <a:cs typeface="Barlow"/>
              <a:sym typeface="Barlow"/>
            </a:endParaRPr>
          </a:p>
        </p:txBody>
      </p:sp>
      <p:sp>
        <p:nvSpPr>
          <p:cNvPr id="211" name="Google Shape;211;p42"/>
          <p:cNvSpPr txBox="1"/>
          <p:nvPr/>
        </p:nvSpPr>
        <p:spPr>
          <a:xfrm>
            <a:off x="5705601" y="4923311"/>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Ausu infekcija</a:t>
            </a:r>
            <a:endParaRPr sz="2400">
              <a:solidFill>
                <a:schemeClr val="dk1"/>
              </a:solidFill>
              <a:latin typeface="Barlow"/>
              <a:ea typeface="Barlow"/>
              <a:cs typeface="Barlow"/>
              <a:sym typeface="Barlow"/>
            </a:endParaRPr>
          </a:p>
        </p:txBody>
      </p:sp>
      <p:sp>
        <p:nvSpPr>
          <p:cNvPr id="212" name="Google Shape;212;p42"/>
          <p:cNvSpPr txBox="1"/>
          <p:nvPr/>
        </p:nvSpPr>
        <p:spPr>
          <a:xfrm>
            <a:off x="9024592" y="4918807"/>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Pilnīgs vai daļējs dzirdes zudums</a:t>
            </a:r>
            <a:endParaRPr sz="2400">
              <a:solidFill>
                <a:schemeClr val="dk1"/>
              </a:solidFill>
              <a:latin typeface="Barlow"/>
              <a:ea typeface="Barlow"/>
              <a:cs typeface="Barlow"/>
              <a:sym typeface="Barlow"/>
            </a:endParaRPr>
          </a:p>
        </p:txBody>
      </p:sp>
      <p:sp>
        <p:nvSpPr>
          <p:cNvPr id="213" name="Google Shape;213;p42"/>
          <p:cNvSpPr txBox="1"/>
          <p:nvPr/>
        </p:nvSpPr>
        <p:spPr>
          <a:xfrm>
            <a:off x="2213743" y="8270525"/>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Spoža saule </a:t>
            </a:r>
            <a:endParaRPr sz="2400">
              <a:solidFill>
                <a:schemeClr val="dk1"/>
              </a:solidFill>
              <a:latin typeface="Barlow"/>
              <a:ea typeface="Barlow"/>
              <a:cs typeface="Barlow"/>
              <a:sym typeface="Barlow"/>
            </a:endParaRPr>
          </a:p>
        </p:txBody>
      </p:sp>
      <p:sp>
        <p:nvSpPr>
          <p:cNvPr id="214" name="Google Shape;214;p42"/>
          <p:cNvSpPr txBox="1"/>
          <p:nvPr/>
        </p:nvSpPr>
        <p:spPr>
          <a:xfrm>
            <a:off x="5705601" y="8292617"/>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Redzes operācija</a:t>
            </a:r>
            <a:endParaRPr sz="2400">
              <a:solidFill>
                <a:schemeClr val="dk1"/>
              </a:solidFill>
              <a:latin typeface="Barlow"/>
              <a:ea typeface="Barlow"/>
              <a:cs typeface="Barlow"/>
              <a:sym typeface="Barlow"/>
            </a:endParaRPr>
          </a:p>
        </p:txBody>
      </p:sp>
      <p:sp>
        <p:nvSpPr>
          <p:cNvPr id="215" name="Google Shape;215;p42"/>
          <p:cNvSpPr txBox="1"/>
          <p:nvPr/>
        </p:nvSpPr>
        <p:spPr>
          <a:xfrm>
            <a:off x="9024592" y="8288113"/>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Pilnīgs vai daļējs redzes zudums</a:t>
            </a:r>
            <a:endParaRPr sz="2400">
              <a:solidFill>
                <a:schemeClr val="dk1"/>
              </a:solidFill>
              <a:latin typeface="Barlow"/>
              <a:ea typeface="Barlow"/>
              <a:cs typeface="Barlow"/>
              <a:sym typeface="Barlow"/>
            </a:endParaRPr>
          </a:p>
        </p:txBody>
      </p:sp>
      <p:sp>
        <p:nvSpPr>
          <p:cNvPr id="216" name="Google Shape;216;p42"/>
          <p:cNvSpPr/>
          <p:nvPr/>
        </p:nvSpPr>
        <p:spPr>
          <a:xfrm>
            <a:off x="106025" y="0"/>
            <a:ext cx="2279400" cy="209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42"/>
          <p:cNvPicPr preferRelativeResize="0"/>
          <p:nvPr/>
        </p:nvPicPr>
        <p:blipFill>
          <a:blip r:embed="rId9">
            <a:alphaModFix/>
          </a:blip>
          <a:stretch>
            <a:fillRect/>
          </a:stretch>
        </p:blipFill>
        <p:spPr>
          <a:xfrm>
            <a:off x="488006" y="-81350"/>
            <a:ext cx="1503557" cy="190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3"/>
          <p:cNvSpPr txBox="1"/>
          <p:nvPr/>
        </p:nvSpPr>
        <p:spPr>
          <a:xfrm>
            <a:off x="2213743" y="1361404"/>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3200">
                <a:solidFill>
                  <a:schemeClr val="dk1"/>
                </a:solidFill>
                <a:latin typeface="Barlow"/>
                <a:ea typeface="Barlow"/>
                <a:cs typeface="Barlow"/>
                <a:sym typeface="Barlow"/>
              </a:rPr>
              <a:t>Situatīvs </a:t>
            </a:r>
            <a:endParaRPr sz="3200">
              <a:solidFill>
                <a:schemeClr val="dk1"/>
              </a:solidFill>
              <a:latin typeface="Barlow"/>
              <a:ea typeface="Barlow"/>
              <a:cs typeface="Barlow"/>
              <a:sym typeface="Barlow"/>
            </a:endParaRPr>
          </a:p>
        </p:txBody>
      </p:sp>
      <p:sp>
        <p:nvSpPr>
          <p:cNvPr id="223" name="Google Shape;223;p43"/>
          <p:cNvSpPr txBox="1"/>
          <p:nvPr/>
        </p:nvSpPr>
        <p:spPr>
          <a:xfrm>
            <a:off x="5705601" y="1361404"/>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3200">
                <a:solidFill>
                  <a:schemeClr val="dk1"/>
                </a:solidFill>
                <a:latin typeface="Barlow"/>
                <a:ea typeface="Barlow"/>
                <a:cs typeface="Barlow"/>
                <a:sym typeface="Barlow"/>
              </a:rPr>
              <a:t>Pārejošs</a:t>
            </a:r>
            <a:endParaRPr sz="3200">
              <a:solidFill>
                <a:schemeClr val="dk1"/>
              </a:solidFill>
              <a:latin typeface="Barlow"/>
              <a:ea typeface="Barlow"/>
              <a:cs typeface="Barlow"/>
              <a:sym typeface="Barlow"/>
            </a:endParaRPr>
          </a:p>
          <a:p>
            <a:pPr indent="0" lvl="0" marL="0" rtl="0" algn="ctr">
              <a:spcBef>
                <a:spcPts val="3200"/>
              </a:spcBef>
              <a:spcAft>
                <a:spcPts val="3200"/>
              </a:spcAft>
              <a:buNone/>
            </a:pPr>
            <a:r>
              <a:t/>
            </a:r>
            <a:endParaRPr sz="3200">
              <a:solidFill>
                <a:schemeClr val="dk1"/>
              </a:solidFill>
              <a:latin typeface="Barlow"/>
              <a:ea typeface="Barlow"/>
              <a:cs typeface="Barlow"/>
              <a:sym typeface="Barlow"/>
            </a:endParaRPr>
          </a:p>
        </p:txBody>
      </p:sp>
      <p:sp>
        <p:nvSpPr>
          <p:cNvPr id="224" name="Google Shape;224;p43"/>
          <p:cNvSpPr txBox="1"/>
          <p:nvPr/>
        </p:nvSpPr>
        <p:spPr>
          <a:xfrm>
            <a:off x="9024592" y="1361404"/>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3200">
                <a:solidFill>
                  <a:schemeClr val="dk1"/>
                </a:solidFill>
                <a:latin typeface="Barlow"/>
                <a:ea typeface="Barlow"/>
                <a:cs typeface="Barlow"/>
                <a:sym typeface="Barlow"/>
              </a:rPr>
              <a:t>Pastāvīgs</a:t>
            </a:r>
            <a:endParaRPr sz="3200">
              <a:solidFill>
                <a:schemeClr val="dk1"/>
              </a:solidFill>
              <a:latin typeface="Barlow"/>
              <a:ea typeface="Barlow"/>
              <a:cs typeface="Barlow"/>
              <a:sym typeface="Barlow"/>
            </a:endParaRPr>
          </a:p>
          <a:p>
            <a:pPr indent="0" lvl="0" marL="0" rtl="0" algn="ctr">
              <a:spcBef>
                <a:spcPts val="3200"/>
              </a:spcBef>
              <a:spcAft>
                <a:spcPts val="3200"/>
              </a:spcAft>
              <a:buNone/>
            </a:pPr>
            <a:r>
              <a:t/>
            </a:r>
            <a:endParaRPr sz="3200">
              <a:solidFill>
                <a:schemeClr val="dk1"/>
              </a:solidFill>
              <a:latin typeface="Barlow"/>
              <a:ea typeface="Barlow"/>
              <a:cs typeface="Barlow"/>
              <a:sym typeface="Barlow"/>
            </a:endParaRPr>
          </a:p>
        </p:txBody>
      </p:sp>
      <p:sp>
        <p:nvSpPr>
          <p:cNvPr id="225" name="Google Shape;225;p43"/>
          <p:cNvSpPr txBox="1"/>
          <p:nvPr/>
        </p:nvSpPr>
        <p:spPr>
          <a:xfrm>
            <a:off x="104300" y="2219905"/>
            <a:ext cx="2861400" cy="8784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Kustības </a:t>
            </a:r>
            <a:endParaRPr sz="3200">
              <a:solidFill>
                <a:schemeClr val="dk1"/>
              </a:solidFill>
              <a:latin typeface="Barlow"/>
              <a:ea typeface="Barlow"/>
              <a:cs typeface="Barlow"/>
              <a:sym typeface="Barlow"/>
            </a:endParaRPr>
          </a:p>
          <a:p>
            <a:pPr indent="0" lvl="0" marL="0" rtl="0" algn="l">
              <a:spcBef>
                <a:spcPts val="3200"/>
              </a:spcBef>
              <a:spcAft>
                <a:spcPts val="3200"/>
              </a:spcAft>
              <a:buNone/>
            </a:pPr>
            <a:r>
              <a:t/>
            </a:r>
            <a:endParaRPr sz="3200">
              <a:solidFill>
                <a:schemeClr val="dk1"/>
              </a:solidFill>
              <a:latin typeface="Barlow"/>
              <a:ea typeface="Barlow"/>
              <a:cs typeface="Barlow"/>
              <a:sym typeface="Barlow"/>
            </a:endParaRPr>
          </a:p>
        </p:txBody>
      </p:sp>
      <p:cxnSp>
        <p:nvCxnSpPr>
          <p:cNvPr id="226" name="Google Shape;226;p43"/>
          <p:cNvCxnSpPr/>
          <p:nvPr/>
        </p:nvCxnSpPr>
        <p:spPr>
          <a:xfrm>
            <a:off x="273733" y="2255081"/>
            <a:ext cx="11641500" cy="0"/>
          </a:xfrm>
          <a:prstGeom prst="straightConnector1">
            <a:avLst/>
          </a:prstGeom>
          <a:noFill/>
          <a:ln cap="flat" cmpd="sng" w="9525">
            <a:solidFill>
              <a:srgbClr val="CCCCCC"/>
            </a:solidFill>
            <a:prstDash val="solid"/>
            <a:round/>
            <a:headEnd len="med" w="med" type="none"/>
            <a:tailEnd len="med" w="med" type="none"/>
          </a:ln>
        </p:spPr>
      </p:cxnSp>
      <p:sp>
        <p:nvSpPr>
          <p:cNvPr id="227" name="Google Shape;227;p43"/>
          <p:cNvSpPr txBox="1"/>
          <p:nvPr/>
        </p:nvSpPr>
        <p:spPr>
          <a:xfrm>
            <a:off x="104300" y="5954956"/>
            <a:ext cx="2861400" cy="8784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Uztvere</a:t>
            </a:r>
            <a:endParaRPr sz="3200">
              <a:solidFill>
                <a:schemeClr val="dk1"/>
              </a:solidFill>
              <a:latin typeface="Barlow"/>
              <a:ea typeface="Barlow"/>
              <a:cs typeface="Barlow"/>
              <a:sym typeface="Barlow"/>
            </a:endParaRPr>
          </a:p>
          <a:p>
            <a:pPr indent="0" lvl="0" marL="0" rtl="0" algn="l">
              <a:spcBef>
                <a:spcPts val="3200"/>
              </a:spcBef>
              <a:spcAft>
                <a:spcPts val="3200"/>
              </a:spcAft>
              <a:buNone/>
            </a:pPr>
            <a:r>
              <a:t/>
            </a:r>
            <a:endParaRPr sz="3200">
              <a:solidFill>
                <a:schemeClr val="dk1"/>
              </a:solidFill>
              <a:latin typeface="Barlow"/>
              <a:ea typeface="Barlow"/>
              <a:cs typeface="Barlow"/>
              <a:sym typeface="Barlow"/>
            </a:endParaRPr>
          </a:p>
        </p:txBody>
      </p:sp>
      <p:cxnSp>
        <p:nvCxnSpPr>
          <p:cNvPr id="228" name="Google Shape;228;p43"/>
          <p:cNvCxnSpPr/>
          <p:nvPr/>
        </p:nvCxnSpPr>
        <p:spPr>
          <a:xfrm>
            <a:off x="273733" y="5990132"/>
            <a:ext cx="11641500" cy="0"/>
          </a:xfrm>
          <a:prstGeom prst="straightConnector1">
            <a:avLst/>
          </a:prstGeom>
          <a:noFill/>
          <a:ln cap="flat" cmpd="sng" w="9525">
            <a:solidFill>
              <a:srgbClr val="CCCCCC"/>
            </a:solidFill>
            <a:prstDash val="solid"/>
            <a:round/>
            <a:headEnd len="med" w="med" type="none"/>
            <a:tailEnd len="med" w="med" type="none"/>
          </a:ln>
        </p:spPr>
      </p:cxnSp>
      <p:sp>
        <p:nvSpPr>
          <p:cNvPr id="229" name="Google Shape;229;p43"/>
          <p:cNvSpPr txBox="1"/>
          <p:nvPr/>
        </p:nvSpPr>
        <p:spPr>
          <a:xfrm>
            <a:off x="2213743" y="4444019"/>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Vecāki, pārvietojoties ar bērnu </a:t>
            </a:r>
            <a:endParaRPr sz="2400">
              <a:solidFill>
                <a:schemeClr val="dk1"/>
              </a:solidFill>
              <a:latin typeface="Barlow"/>
              <a:ea typeface="Barlow"/>
              <a:cs typeface="Barlow"/>
              <a:sym typeface="Barlow"/>
            </a:endParaRPr>
          </a:p>
        </p:txBody>
      </p:sp>
      <p:sp>
        <p:nvSpPr>
          <p:cNvPr id="230" name="Google Shape;230;p43"/>
          <p:cNvSpPr txBox="1"/>
          <p:nvPr/>
        </p:nvSpPr>
        <p:spPr>
          <a:xfrm>
            <a:off x="5705601" y="4466111"/>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Salauzta roka</a:t>
            </a:r>
            <a:endParaRPr sz="2400">
              <a:solidFill>
                <a:schemeClr val="dk1"/>
              </a:solidFill>
              <a:latin typeface="Barlow"/>
              <a:ea typeface="Barlow"/>
              <a:cs typeface="Barlow"/>
              <a:sym typeface="Barlow"/>
            </a:endParaRPr>
          </a:p>
        </p:txBody>
      </p:sp>
      <p:sp>
        <p:nvSpPr>
          <p:cNvPr id="231" name="Google Shape;231;p43"/>
          <p:cNvSpPr txBox="1"/>
          <p:nvPr/>
        </p:nvSpPr>
        <p:spPr>
          <a:xfrm>
            <a:off x="9024592" y="4461607"/>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Viena roka</a:t>
            </a:r>
            <a:endParaRPr sz="2400">
              <a:solidFill>
                <a:schemeClr val="dk1"/>
              </a:solidFill>
              <a:latin typeface="Barlow"/>
              <a:ea typeface="Barlow"/>
              <a:cs typeface="Barlow"/>
              <a:sym typeface="Barlow"/>
            </a:endParaRPr>
          </a:p>
        </p:txBody>
      </p:sp>
      <p:sp>
        <p:nvSpPr>
          <p:cNvPr id="232" name="Google Shape;232;p43"/>
          <p:cNvSpPr txBox="1"/>
          <p:nvPr/>
        </p:nvSpPr>
        <p:spPr>
          <a:xfrm>
            <a:off x="5705601" y="8445017"/>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Miega trūkums</a:t>
            </a:r>
            <a:endParaRPr sz="2400">
              <a:solidFill>
                <a:schemeClr val="dk1"/>
              </a:solidFill>
              <a:latin typeface="Barlow"/>
              <a:ea typeface="Barlow"/>
              <a:cs typeface="Barlow"/>
              <a:sym typeface="Barlow"/>
            </a:endParaRPr>
          </a:p>
        </p:txBody>
      </p:sp>
      <p:sp>
        <p:nvSpPr>
          <p:cNvPr id="233" name="Google Shape;233;p43"/>
          <p:cNvSpPr txBox="1"/>
          <p:nvPr/>
        </p:nvSpPr>
        <p:spPr>
          <a:xfrm>
            <a:off x="9024592" y="8440513"/>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Disleksija</a:t>
            </a:r>
            <a:endParaRPr sz="2400">
              <a:solidFill>
                <a:schemeClr val="dk1"/>
              </a:solidFill>
              <a:latin typeface="Barlow"/>
              <a:ea typeface="Barlow"/>
              <a:cs typeface="Barlow"/>
              <a:sym typeface="Barlow"/>
            </a:endParaRPr>
          </a:p>
        </p:txBody>
      </p:sp>
      <p:pic>
        <p:nvPicPr>
          <p:cNvPr id="234" name="Google Shape;234;p43"/>
          <p:cNvPicPr preferRelativeResize="0"/>
          <p:nvPr/>
        </p:nvPicPr>
        <p:blipFill>
          <a:blip r:embed="rId3">
            <a:alphaModFix/>
          </a:blip>
          <a:stretch>
            <a:fillRect/>
          </a:stretch>
        </p:blipFill>
        <p:spPr>
          <a:xfrm>
            <a:off x="2521187" y="6635679"/>
            <a:ext cx="1797164" cy="1808602"/>
          </a:xfrm>
          <a:prstGeom prst="rect">
            <a:avLst/>
          </a:prstGeom>
          <a:noFill/>
          <a:ln>
            <a:noFill/>
          </a:ln>
        </p:spPr>
      </p:pic>
      <p:pic>
        <p:nvPicPr>
          <p:cNvPr id="235" name="Google Shape;235;p43"/>
          <p:cNvPicPr preferRelativeResize="0"/>
          <p:nvPr/>
        </p:nvPicPr>
        <p:blipFill>
          <a:blip r:embed="rId4">
            <a:alphaModFix/>
          </a:blip>
          <a:stretch>
            <a:fillRect/>
          </a:stretch>
        </p:blipFill>
        <p:spPr>
          <a:xfrm>
            <a:off x="2698044" y="2710137"/>
            <a:ext cx="1514203" cy="1568662"/>
          </a:xfrm>
          <a:prstGeom prst="rect">
            <a:avLst/>
          </a:prstGeom>
          <a:noFill/>
          <a:ln>
            <a:noFill/>
          </a:ln>
        </p:spPr>
      </p:pic>
      <p:pic>
        <p:nvPicPr>
          <p:cNvPr id="236" name="Google Shape;236;p43"/>
          <p:cNvPicPr preferRelativeResize="0"/>
          <p:nvPr/>
        </p:nvPicPr>
        <p:blipFill>
          <a:blip r:embed="rId5">
            <a:alphaModFix/>
          </a:blip>
          <a:stretch>
            <a:fillRect/>
          </a:stretch>
        </p:blipFill>
        <p:spPr>
          <a:xfrm>
            <a:off x="6429770" y="2710137"/>
            <a:ext cx="1130367" cy="1568663"/>
          </a:xfrm>
          <a:prstGeom prst="rect">
            <a:avLst/>
          </a:prstGeom>
          <a:noFill/>
          <a:ln>
            <a:noFill/>
          </a:ln>
        </p:spPr>
      </p:pic>
      <p:pic>
        <p:nvPicPr>
          <p:cNvPr id="237" name="Google Shape;237;p43"/>
          <p:cNvPicPr preferRelativeResize="0"/>
          <p:nvPr/>
        </p:nvPicPr>
        <p:blipFill>
          <a:blip r:embed="rId6">
            <a:alphaModFix/>
          </a:blip>
          <a:stretch>
            <a:fillRect/>
          </a:stretch>
        </p:blipFill>
        <p:spPr>
          <a:xfrm>
            <a:off x="9736249" y="2710137"/>
            <a:ext cx="1150340" cy="1580256"/>
          </a:xfrm>
          <a:prstGeom prst="rect">
            <a:avLst/>
          </a:prstGeom>
          <a:noFill/>
          <a:ln>
            <a:noFill/>
          </a:ln>
        </p:spPr>
      </p:pic>
      <p:pic>
        <p:nvPicPr>
          <p:cNvPr id="238" name="Google Shape;238;p43"/>
          <p:cNvPicPr preferRelativeResize="0"/>
          <p:nvPr/>
        </p:nvPicPr>
        <p:blipFill>
          <a:blip r:embed="rId7">
            <a:alphaModFix/>
          </a:blip>
          <a:stretch>
            <a:fillRect/>
          </a:stretch>
        </p:blipFill>
        <p:spPr>
          <a:xfrm>
            <a:off x="6441241" y="6635679"/>
            <a:ext cx="1095386" cy="1631163"/>
          </a:xfrm>
          <a:prstGeom prst="rect">
            <a:avLst/>
          </a:prstGeom>
          <a:noFill/>
          <a:ln>
            <a:noFill/>
          </a:ln>
        </p:spPr>
      </p:pic>
      <p:pic>
        <p:nvPicPr>
          <p:cNvPr id="239" name="Google Shape;239;p43"/>
          <p:cNvPicPr preferRelativeResize="0"/>
          <p:nvPr/>
        </p:nvPicPr>
        <p:blipFill>
          <a:blip r:embed="rId8">
            <a:alphaModFix/>
          </a:blip>
          <a:stretch>
            <a:fillRect/>
          </a:stretch>
        </p:blipFill>
        <p:spPr>
          <a:xfrm>
            <a:off x="9562235" y="6635679"/>
            <a:ext cx="1428764" cy="1690694"/>
          </a:xfrm>
          <a:prstGeom prst="rect">
            <a:avLst/>
          </a:prstGeom>
          <a:noFill/>
          <a:ln>
            <a:noFill/>
          </a:ln>
        </p:spPr>
      </p:pic>
      <p:sp>
        <p:nvSpPr>
          <p:cNvPr id="240" name="Google Shape;240;p43"/>
          <p:cNvSpPr txBox="1"/>
          <p:nvPr/>
        </p:nvSpPr>
        <p:spPr>
          <a:xfrm>
            <a:off x="2213789" y="8445017"/>
            <a:ext cx="2861400" cy="8784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3200"/>
              </a:spcAft>
              <a:buNone/>
            </a:pPr>
            <a:r>
              <a:rPr lang="en-GB" sz="2400">
                <a:solidFill>
                  <a:schemeClr val="dk1"/>
                </a:solidFill>
                <a:latin typeface="Barlow"/>
                <a:ea typeface="Barlow"/>
                <a:cs typeface="Barlow"/>
                <a:sym typeface="Barlow"/>
              </a:rPr>
              <a:t>Viss, kas novērš uzmanību </a:t>
            </a:r>
            <a:endParaRPr sz="2400">
              <a:solidFill>
                <a:schemeClr val="dk1"/>
              </a:solidFill>
              <a:latin typeface="Barlow"/>
              <a:ea typeface="Barlow"/>
              <a:cs typeface="Barlow"/>
              <a:sym typeface="Barlow"/>
            </a:endParaRPr>
          </a:p>
        </p:txBody>
      </p:sp>
      <p:sp>
        <p:nvSpPr>
          <p:cNvPr id="241" name="Google Shape;241;p43"/>
          <p:cNvSpPr/>
          <p:nvPr/>
        </p:nvSpPr>
        <p:spPr>
          <a:xfrm>
            <a:off x="106025" y="0"/>
            <a:ext cx="2279400" cy="209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43"/>
          <p:cNvPicPr preferRelativeResize="0"/>
          <p:nvPr/>
        </p:nvPicPr>
        <p:blipFill>
          <a:blip r:embed="rId9">
            <a:alphaModFix/>
          </a:blip>
          <a:stretch>
            <a:fillRect/>
          </a:stretch>
        </p:blipFill>
        <p:spPr>
          <a:xfrm>
            <a:off x="488006" y="-81350"/>
            <a:ext cx="1503557" cy="190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6" name="Shape 246"/>
        <p:cNvGrpSpPr/>
        <p:nvPr/>
      </p:nvGrpSpPr>
      <p:grpSpPr>
        <a:xfrm>
          <a:off x="0" y="0"/>
          <a:ext cx="0" cy="0"/>
          <a:chOff x="0" y="0"/>
          <a:chExt cx="0" cy="0"/>
        </a:xfrm>
      </p:grpSpPr>
      <p:pic>
        <p:nvPicPr>
          <p:cNvPr id="247" name="Google Shape;247;p44" title="Vlada Bolt exp">
            <a:hlinkClick r:id="rId3"/>
          </p:cNvPr>
          <p:cNvPicPr preferRelativeResize="0"/>
          <p:nvPr/>
        </p:nvPicPr>
        <p:blipFill>
          <a:blip r:embed="rId4">
            <a:alphaModFix/>
          </a:blip>
          <a:stretch>
            <a:fillRect/>
          </a:stretch>
        </p:blipFill>
        <p:spPr>
          <a:xfrm>
            <a:off x="0" y="634000"/>
            <a:ext cx="12192000" cy="83611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5"/>
          <p:cNvSpPr/>
          <p:nvPr/>
        </p:nvSpPr>
        <p:spPr>
          <a:xfrm>
            <a:off x="2706750" y="-720425"/>
            <a:ext cx="8481300" cy="5125800"/>
          </a:xfrm>
          <a:prstGeom prst="ellipse">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253" name="Google Shape;253;p45"/>
          <p:cNvSpPr txBox="1"/>
          <p:nvPr/>
        </p:nvSpPr>
        <p:spPr>
          <a:xfrm>
            <a:off x="2372730" y="550841"/>
            <a:ext cx="8672700" cy="3055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6300">
                <a:latin typeface="Barlow"/>
                <a:ea typeface="Barlow"/>
                <a:cs typeface="Barlow"/>
                <a:sym typeface="Barlow"/>
              </a:rPr>
              <a:t>Kāpēc jāievēro piekļūstamības prasības?</a:t>
            </a:r>
            <a:r>
              <a:rPr b="1" lang="en-GB" sz="6700">
                <a:latin typeface="Barlow"/>
                <a:ea typeface="Barlow"/>
                <a:cs typeface="Barlow"/>
                <a:sym typeface="Barlow"/>
              </a:rPr>
              <a:t> </a:t>
            </a:r>
            <a:r>
              <a:rPr b="1" lang="en-GB" sz="7100">
                <a:solidFill>
                  <a:srgbClr val="000000"/>
                </a:solidFill>
                <a:latin typeface="Barlow"/>
                <a:ea typeface="Barlow"/>
                <a:cs typeface="Barlow"/>
                <a:sym typeface="Barlow"/>
              </a:rPr>
              <a:t> </a:t>
            </a:r>
            <a:endParaRPr b="1" sz="7100">
              <a:solidFill>
                <a:srgbClr val="000000"/>
              </a:solidFill>
              <a:latin typeface="Barlow"/>
              <a:ea typeface="Barlow"/>
              <a:cs typeface="Barlow"/>
              <a:sym typeface="Barlow"/>
            </a:endParaRPr>
          </a:p>
        </p:txBody>
      </p:sp>
      <p:pic>
        <p:nvPicPr>
          <p:cNvPr id="254" name="Google Shape;254;p45"/>
          <p:cNvPicPr preferRelativeResize="0"/>
          <p:nvPr/>
        </p:nvPicPr>
        <p:blipFill>
          <a:blip r:embed="rId3">
            <a:alphaModFix/>
          </a:blip>
          <a:stretch>
            <a:fillRect/>
          </a:stretch>
        </p:blipFill>
        <p:spPr>
          <a:xfrm>
            <a:off x="4523206" y="5005830"/>
            <a:ext cx="2516463" cy="4127331"/>
          </a:xfrm>
          <a:prstGeom prst="rect">
            <a:avLst/>
          </a:prstGeom>
          <a:noFill/>
          <a:ln>
            <a:noFill/>
          </a:ln>
        </p:spPr>
      </p:pic>
      <p:sp>
        <p:nvSpPr>
          <p:cNvPr id="255" name="Google Shape;255;p45"/>
          <p:cNvSpPr/>
          <p:nvPr/>
        </p:nvSpPr>
        <p:spPr>
          <a:xfrm>
            <a:off x="6630405" y="4947243"/>
            <a:ext cx="476400" cy="219600"/>
          </a:xfrm>
          <a:prstGeom prst="ellipse">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256" name="Google Shape;256;p45"/>
          <p:cNvSpPr/>
          <p:nvPr/>
        </p:nvSpPr>
        <p:spPr>
          <a:xfrm>
            <a:off x="6886945" y="4507929"/>
            <a:ext cx="1067400" cy="379500"/>
          </a:xfrm>
          <a:prstGeom prst="ellipse">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257" name="Google Shape;257;p45"/>
          <p:cNvSpPr/>
          <p:nvPr/>
        </p:nvSpPr>
        <p:spPr>
          <a:xfrm>
            <a:off x="7268278" y="3954900"/>
            <a:ext cx="1507500" cy="493200"/>
          </a:xfrm>
          <a:prstGeom prst="ellipse">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258" name="Google Shape;258;p45"/>
          <p:cNvSpPr/>
          <p:nvPr/>
        </p:nvSpPr>
        <p:spPr>
          <a:xfrm>
            <a:off x="106025" y="0"/>
            <a:ext cx="2279400" cy="21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45"/>
          <p:cNvPicPr preferRelativeResize="0"/>
          <p:nvPr/>
        </p:nvPicPr>
        <p:blipFill>
          <a:blip r:embed="rId4">
            <a:alphaModFix/>
          </a:blip>
          <a:stretch>
            <a:fillRect/>
          </a:stretch>
        </p:blipFill>
        <p:spPr>
          <a:xfrm>
            <a:off x="488006" y="-81350"/>
            <a:ext cx="1503557" cy="190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6"/>
          <p:cNvPicPr preferRelativeResize="0"/>
          <p:nvPr/>
        </p:nvPicPr>
        <p:blipFill>
          <a:blip r:embed="rId3">
            <a:alphaModFix/>
          </a:blip>
          <a:stretch>
            <a:fillRect/>
          </a:stretch>
        </p:blipFill>
        <p:spPr>
          <a:xfrm>
            <a:off x="3250190" y="3213017"/>
            <a:ext cx="6024924" cy="4343824"/>
          </a:xfrm>
          <a:prstGeom prst="rect">
            <a:avLst/>
          </a:prstGeom>
          <a:noFill/>
          <a:ln>
            <a:noFill/>
          </a:ln>
        </p:spPr>
      </p:pic>
      <p:sp>
        <p:nvSpPr>
          <p:cNvPr id="265" name="Google Shape;265;p46"/>
          <p:cNvSpPr txBox="1"/>
          <p:nvPr>
            <p:ph type="title"/>
          </p:nvPr>
        </p:nvSpPr>
        <p:spPr>
          <a:xfrm>
            <a:off x="2506300" y="4098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Juridiskais apsvērums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Cilvēciskais apsvērums</a:t>
            </a:r>
            <a:endParaRPr/>
          </a:p>
        </p:txBody>
      </p:sp>
      <p:cxnSp>
        <p:nvCxnSpPr>
          <p:cNvPr id="271" name="Google Shape;271;p47"/>
          <p:cNvCxnSpPr/>
          <p:nvPr/>
        </p:nvCxnSpPr>
        <p:spPr>
          <a:xfrm>
            <a:off x="5938900" y="2604734"/>
            <a:ext cx="17700" cy="6183900"/>
          </a:xfrm>
          <a:prstGeom prst="straightConnector1">
            <a:avLst/>
          </a:prstGeom>
          <a:noFill/>
          <a:ln cap="flat" cmpd="sng" w="9525">
            <a:solidFill>
              <a:srgbClr val="595959"/>
            </a:solidFill>
            <a:prstDash val="solid"/>
            <a:round/>
            <a:headEnd len="med" w="med" type="none"/>
            <a:tailEnd len="med" w="med" type="none"/>
          </a:ln>
        </p:spPr>
      </p:cxnSp>
      <p:pic>
        <p:nvPicPr>
          <p:cNvPr id="272" name="Google Shape;272;p47"/>
          <p:cNvPicPr preferRelativeResize="0"/>
          <p:nvPr/>
        </p:nvPicPr>
        <p:blipFill>
          <a:blip r:embed="rId3">
            <a:alphaModFix/>
          </a:blip>
          <a:stretch>
            <a:fillRect/>
          </a:stretch>
        </p:blipFill>
        <p:spPr>
          <a:xfrm>
            <a:off x="6409425" y="3748101"/>
            <a:ext cx="5160750" cy="3490525"/>
          </a:xfrm>
          <a:prstGeom prst="rect">
            <a:avLst/>
          </a:prstGeom>
          <a:noFill/>
          <a:ln>
            <a:noFill/>
          </a:ln>
        </p:spPr>
      </p:pic>
      <p:pic>
        <p:nvPicPr>
          <p:cNvPr id="273" name="Google Shape;273;p47"/>
          <p:cNvPicPr preferRelativeResize="0"/>
          <p:nvPr/>
        </p:nvPicPr>
        <p:blipFill>
          <a:blip r:embed="rId4">
            <a:alphaModFix/>
          </a:blip>
          <a:stretch>
            <a:fillRect/>
          </a:stretch>
        </p:blipFill>
        <p:spPr>
          <a:xfrm>
            <a:off x="491700" y="3350575"/>
            <a:ext cx="5160750" cy="3888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Ekonomiskais</a:t>
            </a:r>
            <a:r>
              <a:rPr lang="en-GB"/>
              <a:t> apsvērums</a:t>
            </a:r>
            <a:endParaRPr/>
          </a:p>
        </p:txBody>
      </p:sp>
      <p:pic>
        <p:nvPicPr>
          <p:cNvPr id="279" name="Google Shape;279;p48"/>
          <p:cNvPicPr preferRelativeResize="0"/>
          <p:nvPr/>
        </p:nvPicPr>
        <p:blipFill>
          <a:blip r:embed="rId3">
            <a:alphaModFix/>
          </a:blip>
          <a:stretch>
            <a:fillRect/>
          </a:stretch>
        </p:blipFill>
        <p:spPr>
          <a:xfrm>
            <a:off x="3033838" y="2716231"/>
            <a:ext cx="6069668" cy="53238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9"/>
          <p:cNvSpPr/>
          <p:nvPr/>
        </p:nvSpPr>
        <p:spPr>
          <a:xfrm>
            <a:off x="702475" y="2664300"/>
            <a:ext cx="3322500" cy="1736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9"/>
          <p:cNvSpPr txBox="1"/>
          <p:nvPr/>
        </p:nvSpPr>
        <p:spPr>
          <a:xfrm>
            <a:off x="916825" y="3180573"/>
            <a:ext cx="2893800" cy="6759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u="sng">
                <a:latin typeface="Barlow Medium"/>
                <a:ea typeface="Barlow Medium"/>
                <a:cs typeface="Barlow Medium"/>
                <a:sym typeface="Barlow Medium"/>
                <a:hlinkClick r:id="rId3"/>
              </a:rPr>
              <a:t>WCAG vadlīnijas</a:t>
            </a:r>
            <a:endParaRPr sz="2200" u="sng">
              <a:latin typeface="Barlow"/>
              <a:ea typeface="Barlow"/>
              <a:cs typeface="Barlow"/>
              <a:sym typeface="Barlow"/>
            </a:endParaRPr>
          </a:p>
          <a:p>
            <a:pPr indent="0" lvl="0" marL="0" rtl="0" algn="ctr">
              <a:spcBef>
                <a:spcPts val="2000"/>
              </a:spcBef>
              <a:spcAft>
                <a:spcPts val="2000"/>
              </a:spcAft>
              <a:buNone/>
            </a:pPr>
            <a:r>
              <a:t/>
            </a:r>
            <a:endParaRPr sz="2200" u="sng">
              <a:latin typeface="Barlow Medium"/>
              <a:ea typeface="Barlow Medium"/>
              <a:cs typeface="Barlow Medium"/>
              <a:sym typeface="Barlow Medium"/>
            </a:endParaRPr>
          </a:p>
        </p:txBody>
      </p:sp>
      <p:sp>
        <p:nvSpPr>
          <p:cNvPr id="286" name="Google Shape;286;p49"/>
          <p:cNvSpPr/>
          <p:nvPr/>
        </p:nvSpPr>
        <p:spPr>
          <a:xfrm>
            <a:off x="8008368" y="2664288"/>
            <a:ext cx="3322500" cy="1736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9"/>
          <p:cNvSpPr txBox="1"/>
          <p:nvPr/>
        </p:nvSpPr>
        <p:spPr>
          <a:xfrm>
            <a:off x="8222718" y="3032550"/>
            <a:ext cx="2893800" cy="1003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Clr>
                <a:schemeClr val="dk1"/>
              </a:buClr>
              <a:buSzPts val="1100"/>
              <a:buFont typeface="Arial"/>
              <a:buNone/>
            </a:pPr>
            <a:r>
              <a:rPr lang="en-GB" sz="2200" u="sng">
                <a:latin typeface="Barlow Medium"/>
                <a:ea typeface="Barlow Medium"/>
                <a:cs typeface="Barlow Medium"/>
                <a:sym typeface="Barlow Medium"/>
                <a:hlinkClick r:id="rId4"/>
              </a:rPr>
              <a:t>MK noteikumu Nr. 445  22. Punkts</a:t>
            </a:r>
            <a:endParaRPr sz="2200" u="sng">
              <a:latin typeface="Barlow Medium"/>
              <a:ea typeface="Barlow Medium"/>
              <a:cs typeface="Barlow Medium"/>
              <a:sym typeface="Barlow Medium"/>
            </a:endParaRPr>
          </a:p>
          <a:p>
            <a:pPr indent="0" lvl="0" marL="0" rtl="0" algn="ctr">
              <a:spcBef>
                <a:spcPts val="2000"/>
              </a:spcBef>
              <a:spcAft>
                <a:spcPts val="2000"/>
              </a:spcAft>
              <a:buClr>
                <a:schemeClr val="dk1"/>
              </a:buClr>
              <a:buSzPts val="1100"/>
              <a:buFont typeface="Arial"/>
              <a:buNone/>
            </a:pPr>
            <a:r>
              <a:t/>
            </a:r>
            <a:endParaRPr sz="2200" u="sng">
              <a:solidFill>
                <a:schemeClr val="dk1"/>
              </a:solidFill>
              <a:latin typeface="Barlow Medium"/>
              <a:ea typeface="Barlow Medium"/>
              <a:cs typeface="Barlow Medium"/>
              <a:sym typeface="Barlow Medium"/>
            </a:endParaRPr>
          </a:p>
        </p:txBody>
      </p:sp>
      <p:sp>
        <p:nvSpPr>
          <p:cNvPr id="288" name="Google Shape;288;p49"/>
          <p:cNvSpPr/>
          <p:nvPr/>
        </p:nvSpPr>
        <p:spPr>
          <a:xfrm>
            <a:off x="4351919" y="2664306"/>
            <a:ext cx="3322500" cy="1736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9"/>
          <p:cNvSpPr txBox="1"/>
          <p:nvPr/>
        </p:nvSpPr>
        <p:spPr>
          <a:xfrm>
            <a:off x="4566269" y="3180575"/>
            <a:ext cx="2893800" cy="6759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2000"/>
              </a:spcAft>
              <a:buNone/>
            </a:pPr>
            <a:r>
              <a:rPr lang="en-GB" sz="2200" u="sng">
                <a:latin typeface="Barlow Medium"/>
                <a:ea typeface="Barlow Medium"/>
                <a:cs typeface="Barlow Medium"/>
                <a:sym typeface="Barlow Medium"/>
                <a:hlinkClick r:id="rId5"/>
              </a:rPr>
              <a:t>LVS standarts</a:t>
            </a:r>
            <a:endParaRPr u="sng">
              <a:latin typeface="Barlow Medium"/>
              <a:ea typeface="Barlow Medium"/>
              <a:cs typeface="Barlow Medium"/>
              <a:sym typeface="Barlow Medium"/>
            </a:endParaRPr>
          </a:p>
        </p:txBody>
      </p:sp>
      <p:sp>
        <p:nvSpPr>
          <p:cNvPr id="290" name="Google Shape;290;p49"/>
          <p:cNvSpPr txBox="1"/>
          <p:nvPr/>
        </p:nvSpPr>
        <p:spPr>
          <a:xfrm>
            <a:off x="7944477" y="4500650"/>
            <a:ext cx="3711000" cy="1764600"/>
          </a:xfrm>
          <a:prstGeom prst="rect">
            <a:avLst/>
          </a:prstGeom>
          <a:noFill/>
          <a:ln>
            <a:noFill/>
          </a:ln>
        </p:spPr>
        <p:txBody>
          <a:bodyPr anchorCtr="0" anchor="t" bIns="180625" lIns="180625" spcFirstLastPara="1" rIns="180625" wrap="square" tIns="180625">
            <a:noAutofit/>
          </a:bodyPr>
          <a:lstStyle/>
          <a:p>
            <a:pPr indent="0" lvl="0" marL="0" rtl="0" algn="l">
              <a:lnSpc>
                <a:spcPct val="100000"/>
              </a:lnSpc>
              <a:spcBef>
                <a:spcPts val="0"/>
              </a:spcBef>
              <a:spcAft>
                <a:spcPts val="0"/>
              </a:spcAft>
              <a:buNone/>
            </a:pPr>
            <a:r>
              <a:rPr lang="en-GB" sz="2000">
                <a:solidFill>
                  <a:schemeClr val="dk1"/>
                </a:solidFill>
                <a:latin typeface="Barlow"/>
                <a:ea typeface="Barlow"/>
                <a:cs typeface="Barlow"/>
                <a:sym typeface="Barlow"/>
              </a:rPr>
              <a:t>22.1. </a:t>
            </a:r>
            <a:r>
              <a:rPr lang="en-GB" sz="2000">
                <a:solidFill>
                  <a:schemeClr val="dk1"/>
                </a:solidFill>
                <a:latin typeface="Barlow"/>
                <a:ea typeface="Barlow"/>
                <a:cs typeface="Barlow"/>
                <a:sym typeface="Barlow"/>
              </a:rPr>
              <a:t>u</a:t>
            </a:r>
            <a:r>
              <a:rPr lang="en-GB" sz="2000">
                <a:solidFill>
                  <a:schemeClr val="dk1"/>
                </a:solidFill>
                <a:latin typeface="Barlow"/>
                <a:ea typeface="Barlow"/>
                <a:cs typeface="Barlow"/>
                <a:sym typeface="Barlow"/>
              </a:rPr>
              <a:t>ztveramība </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22.2. darbināmība </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22.3. saprotamība </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22.4. robustums</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600"/>
              </a:spcAft>
              <a:buNone/>
            </a:pPr>
            <a:r>
              <a:t/>
            </a:r>
            <a:endParaRPr sz="2000">
              <a:solidFill>
                <a:schemeClr val="dk1"/>
              </a:solidFill>
              <a:latin typeface="Barlow"/>
              <a:ea typeface="Barlow"/>
              <a:cs typeface="Barlow"/>
              <a:sym typeface="Barlow"/>
            </a:endParaRPr>
          </a:p>
        </p:txBody>
      </p:sp>
      <p:cxnSp>
        <p:nvCxnSpPr>
          <p:cNvPr id="291" name="Google Shape;291;p49"/>
          <p:cNvCxnSpPr>
            <a:stCxn id="284" idx="3"/>
            <a:endCxn id="288" idx="1"/>
          </p:cNvCxnSpPr>
          <p:nvPr/>
        </p:nvCxnSpPr>
        <p:spPr>
          <a:xfrm>
            <a:off x="4024975" y="3532350"/>
            <a:ext cx="327000" cy="0"/>
          </a:xfrm>
          <a:prstGeom prst="straightConnector1">
            <a:avLst/>
          </a:prstGeom>
          <a:noFill/>
          <a:ln cap="flat" cmpd="sng" w="28575">
            <a:solidFill>
              <a:schemeClr val="dk2"/>
            </a:solidFill>
            <a:prstDash val="solid"/>
            <a:round/>
            <a:headEnd len="med" w="med" type="none"/>
            <a:tailEnd len="med" w="med" type="triangle"/>
          </a:ln>
        </p:spPr>
      </p:cxnSp>
      <p:cxnSp>
        <p:nvCxnSpPr>
          <p:cNvPr id="292" name="Google Shape;292;p49"/>
          <p:cNvCxnSpPr/>
          <p:nvPr/>
        </p:nvCxnSpPr>
        <p:spPr>
          <a:xfrm>
            <a:off x="7674425" y="3532350"/>
            <a:ext cx="327000" cy="0"/>
          </a:xfrm>
          <a:prstGeom prst="straightConnector1">
            <a:avLst/>
          </a:prstGeom>
          <a:noFill/>
          <a:ln cap="flat" cmpd="sng" w="28575">
            <a:solidFill>
              <a:schemeClr val="dk2"/>
            </a:solidFill>
            <a:prstDash val="solid"/>
            <a:round/>
            <a:headEnd len="med" w="med" type="none"/>
            <a:tailEnd len="med" w="med" type="triangle"/>
          </a:ln>
        </p:spPr>
      </p:cxnSp>
      <p:sp>
        <p:nvSpPr>
          <p:cNvPr id="293" name="Google Shape;293;p49"/>
          <p:cNvSpPr txBox="1"/>
          <p:nvPr/>
        </p:nvSpPr>
        <p:spPr>
          <a:xfrm>
            <a:off x="491700" y="8141875"/>
            <a:ext cx="11208900" cy="13896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1800">
                <a:solidFill>
                  <a:srgbClr val="666666"/>
                </a:solidFill>
                <a:latin typeface="Barlow"/>
                <a:ea typeface="Barlow"/>
                <a:cs typeface="Barlow"/>
                <a:sym typeface="Barlow"/>
              </a:rPr>
              <a:t>Atsauces: WCAG vadlīnijas https://www.w3.org/TR/WCAG21/, LVS EN 301 549:2020 IKT produktu un pakalpojumu piekļūstamības prasības. 9., 10 un 11. sadaļa https://www.lvs.lv/lv/products/146393, MK noteikumu Nr. 445  22. punkts</a:t>
            </a:r>
            <a:endParaRPr sz="1800">
              <a:solidFill>
                <a:srgbClr val="666666"/>
              </a:solidFill>
              <a:latin typeface="Barlow"/>
              <a:ea typeface="Barlow"/>
              <a:cs typeface="Barlow"/>
              <a:sym typeface="Barlow"/>
            </a:endParaRPr>
          </a:p>
          <a:p>
            <a:pPr indent="0" lvl="0" marL="0" rtl="0" algn="l">
              <a:spcBef>
                <a:spcPts val="1200"/>
              </a:spcBef>
              <a:spcAft>
                <a:spcPts val="0"/>
              </a:spcAft>
              <a:buNone/>
            </a:pPr>
            <a:r>
              <a:t/>
            </a:r>
            <a:endParaRPr sz="2000">
              <a:solidFill>
                <a:srgbClr val="666666"/>
              </a:solidFill>
              <a:latin typeface="Barlow"/>
              <a:ea typeface="Barlow"/>
              <a:cs typeface="Barlow"/>
              <a:sym typeface="Barlow"/>
            </a:endParaRPr>
          </a:p>
          <a:p>
            <a:pPr indent="0" lvl="0" marL="0" rtl="0" algn="l">
              <a:spcBef>
                <a:spcPts val="1200"/>
              </a:spcBef>
              <a:spcAft>
                <a:spcPts val="0"/>
              </a:spcAft>
              <a:buNone/>
            </a:pPr>
            <a:r>
              <a:t/>
            </a:r>
            <a:endParaRPr sz="3200">
              <a:solidFill>
                <a:srgbClr val="666666"/>
              </a:solidFill>
              <a:latin typeface="Barlow"/>
              <a:ea typeface="Barlow"/>
              <a:cs typeface="Barlow"/>
              <a:sym typeface="Barlow"/>
            </a:endParaRPr>
          </a:p>
          <a:p>
            <a:pPr indent="0" lvl="0" marL="0" rtl="0" algn="l">
              <a:spcBef>
                <a:spcPts val="0"/>
              </a:spcBef>
              <a:spcAft>
                <a:spcPts val="0"/>
              </a:spcAft>
              <a:buNone/>
            </a:pPr>
            <a:r>
              <a:t/>
            </a:r>
            <a:endParaRPr sz="3200">
              <a:solidFill>
                <a:srgbClr val="666666"/>
              </a:solidFill>
              <a:latin typeface="Barlow"/>
              <a:ea typeface="Barlow"/>
              <a:cs typeface="Barlow"/>
              <a:sym typeface="Barlow"/>
            </a:endParaRPr>
          </a:p>
        </p:txBody>
      </p:sp>
      <p:sp>
        <p:nvSpPr>
          <p:cNvPr id="294" name="Google Shape;294;p49"/>
          <p:cNvSpPr txBox="1"/>
          <p:nvPr/>
        </p:nvSpPr>
        <p:spPr>
          <a:xfrm>
            <a:off x="702477" y="4500650"/>
            <a:ext cx="3711000" cy="1764600"/>
          </a:xfrm>
          <a:prstGeom prst="rect">
            <a:avLst/>
          </a:prstGeom>
          <a:noFill/>
          <a:ln>
            <a:noFill/>
          </a:ln>
        </p:spPr>
        <p:txBody>
          <a:bodyPr anchorCtr="0" anchor="t" bIns="180625" lIns="180625" spcFirstLastPara="1" rIns="180625" wrap="square" tIns="180625">
            <a:noAutofit/>
          </a:bodyPr>
          <a:lstStyle/>
          <a:p>
            <a:pPr indent="0" lvl="0" marL="0" rtl="0" algn="l">
              <a:lnSpc>
                <a:spcPct val="100000"/>
              </a:lnSpc>
              <a:spcBef>
                <a:spcPts val="0"/>
              </a:spcBef>
              <a:spcAft>
                <a:spcPts val="0"/>
              </a:spcAft>
              <a:buNone/>
            </a:pPr>
            <a:r>
              <a:rPr lang="en-GB" sz="2000">
                <a:solidFill>
                  <a:schemeClr val="dk1"/>
                </a:solidFill>
                <a:latin typeface="Barlow"/>
                <a:ea typeface="Barlow"/>
                <a:cs typeface="Barlow"/>
                <a:sym typeface="Barlow"/>
              </a:rPr>
              <a:t>Perceivable</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Operable</a:t>
            </a:r>
            <a:r>
              <a:rPr lang="en-GB" sz="2000">
                <a:solidFill>
                  <a:schemeClr val="dk1"/>
                </a:solidFill>
                <a:latin typeface="Barlow"/>
                <a:ea typeface="Barlow"/>
                <a:cs typeface="Barlow"/>
                <a:sym typeface="Barlow"/>
              </a:rPr>
              <a:t> </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Understandable</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Robust</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600"/>
              </a:spcAft>
              <a:buNone/>
            </a:pPr>
            <a:r>
              <a:t/>
            </a:r>
            <a:endParaRPr sz="2000">
              <a:solidFill>
                <a:schemeClr val="dk1"/>
              </a:solidFill>
              <a:latin typeface="Barlow"/>
              <a:ea typeface="Barlow"/>
              <a:cs typeface="Barlow"/>
              <a:sym typeface="Barlow"/>
            </a:endParaRPr>
          </a:p>
        </p:txBody>
      </p:sp>
      <p:sp>
        <p:nvSpPr>
          <p:cNvPr id="295" name="Google Shape;295;p49"/>
          <p:cNvSpPr txBox="1"/>
          <p:nvPr/>
        </p:nvSpPr>
        <p:spPr>
          <a:xfrm>
            <a:off x="4407152" y="4500650"/>
            <a:ext cx="3711000" cy="1764600"/>
          </a:xfrm>
          <a:prstGeom prst="rect">
            <a:avLst/>
          </a:prstGeom>
          <a:noFill/>
          <a:ln>
            <a:noFill/>
          </a:ln>
        </p:spPr>
        <p:txBody>
          <a:bodyPr anchorCtr="0" anchor="t" bIns="180625" lIns="180625" spcFirstLastPara="1" rIns="180625" wrap="square" tIns="180625">
            <a:noAutofit/>
          </a:bodyPr>
          <a:lstStyle/>
          <a:p>
            <a:pPr indent="0" lvl="0" marL="0" rtl="0" algn="l">
              <a:lnSpc>
                <a:spcPct val="100000"/>
              </a:lnSpc>
              <a:spcBef>
                <a:spcPts val="0"/>
              </a:spcBef>
              <a:spcAft>
                <a:spcPts val="0"/>
              </a:spcAft>
              <a:buNone/>
            </a:pPr>
            <a:r>
              <a:rPr lang="en-GB" sz="2000">
                <a:solidFill>
                  <a:schemeClr val="dk1"/>
                </a:solidFill>
                <a:latin typeface="Barlow"/>
                <a:ea typeface="Barlow"/>
                <a:cs typeface="Barlow"/>
                <a:sym typeface="Barlow"/>
              </a:rPr>
              <a:t>9.1</a:t>
            </a:r>
            <a:r>
              <a:rPr lang="en-GB" sz="2000">
                <a:solidFill>
                  <a:schemeClr val="dk1"/>
                </a:solidFill>
                <a:latin typeface="Barlow"/>
                <a:ea typeface="Barlow"/>
                <a:cs typeface="Barlow"/>
                <a:sym typeface="Barlow"/>
              </a:rPr>
              <a:t> </a:t>
            </a:r>
            <a:r>
              <a:rPr lang="en-GB" sz="2000">
                <a:solidFill>
                  <a:schemeClr val="dk1"/>
                </a:solidFill>
                <a:latin typeface="Barlow"/>
                <a:ea typeface="Barlow"/>
                <a:cs typeface="Barlow"/>
                <a:sym typeface="Barlow"/>
              </a:rPr>
              <a:t>uztveramība</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9.2. </a:t>
            </a:r>
            <a:r>
              <a:rPr lang="en-GB" sz="2000">
                <a:solidFill>
                  <a:schemeClr val="dk1"/>
                </a:solidFill>
                <a:latin typeface="Barlow"/>
                <a:ea typeface="Barlow"/>
                <a:cs typeface="Barlow"/>
                <a:sym typeface="Barlow"/>
              </a:rPr>
              <a:t>darbināmība</a:t>
            </a:r>
            <a:r>
              <a:rPr lang="en-GB" sz="2000">
                <a:solidFill>
                  <a:schemeClr val="dk1"/>
                </a:solidFill>
                <a:latin typeface="Barlow"/>
                <a:ea typeface="Barlow"/>
                <a:cs typeface="Barlow"/>
                <a:sym typeface="Barlow"/>
              </a:rPr>
              <a:t> </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9.3. </a:t>
            </a:r>
            <a:r>
              <a:rPr lang="en-GB" sz="2000">
                <a:solidFill>
                  <a:schemeClr val="dk1"/>
                </a:solidFill>
                <a:latin typeface="Barlow"/>
                <a:ea typeface="Barlow"/>
                <a:cs typeface="Barlow"/>
                <a:sym typeface="Barlow"/>
              </a:rPr>
              <a:t>saprotamība</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0"/>
              </a:spcAft>
              <a:buNone/>
            </a:pPr>
            <a:r>
              <a:rPr lang="en-GB" sz="2000">
                <a:solidFill>
                  <a:schemeClr val="dk1"/>
                </a:solidFill>
                <a:latin typeface="Barlow"/>
                <a:ea typeface="Barlow"/>
                <a:cs typeface="Barlow"/>
                <a:sym typeface="Barlow"/>
              </a:rPr>
              <a:t>9.4. </a:t>
            </a:r>
            <a:r>
              <a:rPr lang="en-GB" sz="2000">
                <a:solidFill>
                  <a:schemeClr val="dk1"/>
                </a:solidFill>
                <a:latin typeface="Barlow"/>
                <a:ea typeface="Barlow"/>
                <a:cs typeface="Barlow"/>
                <a:sym typeface="Barlow"/>
              </a:rPr>
              <a:t>robustums</a:t>
            </a:r>
            <a:endParaRPr sz="2000">
              <a:solidFill>
                <a:schemeClr val="dk1"/>
              </a:solidFill>
              <a:latin typeface="Barlow"/>
              <a:ea typeface="Barlow"/>
              <a:cs typeface="Barlow"/>
              <a:sym typeface="Barlow"/>
            </a:endParaRPr>
          </a:p>
          <a:p>
            <a:pPr indent="0" lvl="0" marL="0" rtl="0" algn="l">
              <a:lnSpc>
                <a:spcPct val="100000"/>
              </a:lnSpc>
              <a:spcBef>
                <a:spcPts val="600"/>
              </a:spcBef>
              <a:spcAft>
                <a:spcPts val="600"/>
              </a:spcAft>
              <a:buNone/>
            </a:pPr>
            <a:r>
              <a:t/>
            </a:r>
            <a:endParaRPr sz="2000">
              <a:solidFill>
                <a:schemeClr val="dk1"/>
              </a:solidFill>
              <a:latin typeface="Barlow"/>
              <a:ea typeface="Barlow"/>
              <a:cs typeface="Barlow"/>
              <a:sym typeface="Barlow"/>
            </a:endParaRPr>
          </a:p>
        </p:txBody>
      </p:sp>
      <p:sp>
        <p:nvSpPr>
          <p:cNvPr id="296" name="Google Shape;296;p49"/>
          <p:cNvSpPr txBox="1"/>
          <p:nvPr/>
        </p:nvSpPr>
        <p:spPr>
          <a:xfrm>
            <a:off x="2690200" y="344146"/>
            <a:ext cx="9366000" cy="11913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b="1" lang="en-GB" sz="4300">
                <a:latin typeface="Barlow"/>
                <a:ea typeface="Barlow"/>
                <a:cs typeface="Barlow"/>
                <a:sym typeface="Barlow"/>
              </a:rPr>
              <a:t>Piekļūstamības regulējums</a:t>
            </a:r>
            <a:r>
              <a:rPr b="1" lang="en-GB" sz="4300">
                <a:solidFill>
                  <a:srgbClr val="000000"/>
                </a:solidFill>
                <a:latin typeface="Barlow"/>
                <a:ea typeface="Barlow"/>
                <a:cs typeface="Barlow"/>
                <a:sym typeface="Barlow"/>
              </a:rPr>
              <a:t> </a:t>
            </a:r>
            <a:endParaRPr b="1" sz="4300">
              <a:solidFill>
                <a:srgbClr val="000000"/>
              </a:solidFill>
              <a:latin typeface="Barlow"/>
              <a:ea typeface="Barlow"/>
              <a:cs typeface="Barlow"/>
              <a:sym typeface="Barlow"/>
            </a:endParaRPr>
          </a:p>
          <a:p>
            <a:pPr indent="0" lvl="0" marL="0" rtl="0" algn="l">
              <a:spcBef>
                <a:spcPts val="0"/>
              </a:spcBef>
              <a:spcAft>
                <a:spcPts val="0"/>
              </a:spcAft>
              <a:buNone/>
            </a:pPr>
            <a:r>
              <a:rPr lang="en-GB" sz="2100">
                <a:latin typeface="Barlow"/>
                <a:ea typeface="Barlow"/>
                <a:cs typeface="Barlow"/>
                <a:sym typeface="Barlow"/>
              </a:rPr>
              <a:t>MK noteikumu Nr. 445  22. punkts</a:t>
            </a:r>
            <a:endParaRPr sz="2100">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0"/>
          <p:cNvSpPr/>
          <p:nvPr/>
        </p:nvSpPr>
        <p:spPr>
          <a:xfrm>
            <a:off x="725673" y="2316425"/>
            <a:ext cx="3322500" cy="17361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0"/>
          <p:cNvSpPr txBox="1"/>
          <p:nvPr/>
        </p:nvSpPr>
        <p:spPr>
          <a:xfrm>
            <a:off x="979898" y="2684675"/>
            <a:ext cx="2893800" cy="6759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Tīmekļvietnes - 23.09.2020</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03" name="Google Shape;303;p50"/>
          <p:cNvSpPr/>
          <p:nvPr/>
        </p:nvSpPr>
        <p:spPr>
          <a:xfrm>
            <a:off x="8031566" y="2316413"/>
            <a:ext cx="3322500" cy="17361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0"/>
          <p:cNvSpPr txBox="1"/>
          <p:nvPr/>
        </p:nvSpPr>
        <p:spPr>
          <a:xfrm>
            <a:off x="8285941" y="2684675"/>
            <a:ext cx="2893800" cy="1003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Clr>
                <a:schemeClr val="dk1"/>
              </a:buClr>
              <a:buSzPts val="1100"/>
              <a:buFont typeface="Arial"/>
              <a:buNone/>
            </a:pPr>
            <a:r>
              <a:rPr lang="en-GB" sz="2200">
                <a:solidFill>
                  <a:schemeClr val="dk1"/>
                </a:solidFill>
                <a:latin typeface="Barlow Medium"/>
                <a:ea typeface="Barlow Medium"/>
                <a:cs typeface="Barlow Medium"/>
                <a:sym typeface="Barlow Medium"/>
              </a:rPr>
              <a:t>Iekštīkli - būtiskas pārbūves procesā</a:t>
            </a:r>
            <a:endParaRPr sz="2200">
              <a:solidFill>
                <a:schemeClr val="dk1"/>
              </a:solidFill>
              <a:latin typeface="Barlow Medium"/>
              <a:ea typeface="Barlow Medium"/>
              <a:cs typeface="Barlow Medium"/>
              <a:sym typeface="Barlow Medium"/>
            </a:endParaRPr>
          </a:p>
          <a:p>
            <a:pPr indent="0" lvl="0" marL="0" rtl="0" algn="ctr">
              <a:spcBef>
                <a:spcPts val="2000"/>
              </a:spcBef>
              <a:spcAft>
                <a:spcPts val="2000"/>
              </a:spcAft>
              <a:buClr>
                <a:schemeClr val="dk1"/>
              </a:buClr>
              <a:buSzPts val="1100"/>
              <a:buFont typeface="Arial"/>
              <a:buNone/>
            </a:pPr>
            <a:r>
              <a:t/>
            </a:r>
            <a:endParaRPr sz="2200">
              <a:solidFill>
                <a:schemeClr val="dk1"/>
              </a:solidFill>
              <a:latin typeface="Barlow Medium"/>
              <a:ea typeface="Barlow Medium"/>
              <a:cs typeface="Barlow Medium"/>
              <a:sym typeface="Barlow Medium"/>
            </a:endParaRPr>
          </a:p>
        </p:txBody>
      </p:sp>
      <p:sp>
        <p:nvSpPr>
          <p:cNvPr id="305" name="Google Shape;305;p50"/>
          <p:cNvSpPr/>
          <p:nvPr/>
        </p:nvSpPr>
        <p:spPr>
          <a:xfrm>
            <a:off x="4375116" y="2316431"/>
            <a:ext cx="3322500" cy="17361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0"/>
          <p:cNvSpPr txBox="1"/>
          <p:nvPr/>
        </p:nvSpPr>
        <p:spPr>
          <a:xfrm>
            <a:off x="4629416" y="2684675"/>
            <a:ext cx="2893800" cy="6759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2000"/>
              </a:spcAft>
              <a:buNone/>
            </a:pPr>
            <a:r>
              <a:rPr lang="en-GB" sz="2200">
                <a:latin typeface="Barlow Medium"/>
                <a:ea typeface="Barlow Medium"/>
                <a:cs typeface="Barlow Medium"/>
                <a:sym typeface="Barlow Medium"/>
              </a:rPr>
              <a:t>Mobilās lietotnes - 23.06.2021</a:t>
            </a:r>
            <a:endParaRPr>
              <a:latin typeface="Barlow Medium"/>
              <a:ea typeface="Barlow Medium"/>
              <a:cs typeface="Barlow Medium"/>
              <a:sym typeface="Barlow Medium"/>
            </a:endParaRPr>
          </a:p>
        </p:txBody>
      </p:sp>
      <p:sp>
        <p:nvSpPr>
          <p:cNvPr id="307" name="Google Shape;307;p50"/>
          <p:cNvSpPr txBox="1"/>
          <p:nvPr/>
        </p:nvSpPr>
        <p:spPr>
          <a:xfrm>
            <a:off x="568600" y="4332600"/>
            <a:ext cx="10898400" cy="54210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200">
                <a:latin typeface="Barlow SemiBold"/>
                <a:ea typeface="Barlow SemiBold"/>
                <a:cs typeface="Barlow SemiBold"/>
                <a:sym typeface="Barlow SemiBold"/>
              </a:rPr>
              <a:t>Kādos gadījumos var nepiemērot - 24. punktu par nesamērīgu slogu?</a:t>
            </a:r>
            <a:endParaRPr sz="2200">
              <a:latin typeface="Barlow SemiBold"/>
              <a:ea typeface="Barlow SemiBold"/>
              <a:cs typeface="Barlow SemiBold"/>
              <a:sym typeface="Barlow SemiBold"/>
            </a:endParaRPr>
          </a:p>
          <a:p>
            <a:pPr indent="-368300" lvl="0" marL="457200" rtl="0" algn="l">
              <a:spcBef>
                <a:spcPts val="2000"/>
              </a:spcBef>
              <a:spcAft>
                <a:spcPts val="0"/>
              </a:spcAft>
              <a:buSzPts val="2200"/>
              <a:buFont typeface="Barlow"/>
              <a:buChar char="●"/>
            </a:pPr>
            <a:r>
              <a:rPr lang="en-GB" sz="2200">
                <a:latin typeface="Barlow"/>
                <a:ea typeface="Barlow"/>
                <a:cs typeface="Barlow"/>
                <a:sym typeface="Barlow"/>
              </a:rPr>
              <a:t>pakalpojuma nozīmīgums plašām sabiedrības grupām;</a:t>
            </a:r>
            <a:endParaRPr sz="2200">
              <a:latin typeface="Barlow"/>
              <a:ea typeface="Barlow"/>
              <a:cs typeface="Barlow"/>
              <a:sym typeface="Barlow"/>
            </a:endParaRPr>
          </a:p>
          <a:p>
            <a:pPr indent="-368300" lvl="0" marL="457200" rtl="0" algn="l">
              <a:spcBef>
                <a:spcPts val="0"/>
              </a:spcBef>
              <a:spcAft>
                <a:spcPts val="0"/>
              </a:spcAft>
              <a:buSzPts val="2200"/>
              <a:buFont typeface="Barlow"/>
              <a:buChar char="●"/>
            </a:pPr>
            <a:r>
              <a:rPr lang="en-GB" sz="2200">
                <a:latin typeface="Barlow"/>
                <a:ea typeface="Barlow"/>
                <a:cs typeface="Barlow"/>
                <a:sym typeface="Barlow"/>
              </a:rPr>
              <a:t>iestādes finanšu un personāla resursusu apjoms;</a:t>
            </a:r>
            <a:endParaRPr sz="2200">
              <a:latin typeface="Barlow"/>
              <a:ea typeface="Barlow"/>
              <a:cs typeface="Barlow"/>
              <a:sym typeface="Barlow"/>
            </a:endParaRPr>
          </a:p>
          <a:p>
            <a:pPr indent="-368300" lvl="0" marL="457200" rtl="0" algn="l">
              <a:spcBef>
                <a:spcPts val="0"/>
              </a:spcBef>
              <a:spcAft>
                <a:spcPts val="0"/>
              </a:spcAft>
              <a:buSzPts val="2200"/>
              <a:buFont typeface="Barlow"/>
              <a:buChar char="●"/>
            </a:pPr>
            <a:r>
              <a:rPr lang="en-GB" sz="2200">
                <a:latin typeface="Barlow"/>
                <a:ea typeface="Barlow"/>
                <a:cs typeface="Barlow"/>
                <a:sym typeface="Barlow"/>
              </a:rPr>
              <a:t>mērķgrupu ieguvumi un iestādes izmaksu apmēra samērīgumums.</a:t>
            </a:r>
            <a:endParaRPr sz="2200">
              <a:latin typeface="Barlow"/>
              <a:ea typeface="Barlow"/>
              <a:cs typeface="Barlow"/>
              <a:sym typeface="Barlow"/>
            </a:endParaRPr>
          </a:p>
          <a:p>
            <a:pPr indent="0" lvl="0" marL="0" rtl="0" algn="l">
              <a:spcBef>
                <a:spcPts val="2000"/>
              </a:spcBef>
              <a:spcAft>
                <a:spcPts val="0"/>
              </a:spcAft>
              <a:buNone/>
            </a:pPr>
            <a:r>
              <a:t/>
            </a:r>
            <a:endParaRPr sz="2200">
              <a:latin typeface="Barlow"/>
              <a:ea typeface="Barlow"/>
              <a:cs typeface="Barlow"/>
              <a:sym typeface="Barlow"/>
            </a:endParaRPr>
          </a:p>
          <a:p>
            <a:pPr indent="0" lvl="0" marL="0" rtl="0" algn="l">
              <a:spcBef>
                <a:spcPts val="2000"/>
              </a:spcBef>
              <a:spcAft>
                <a:spcPts val="0"/>
              </a:spcAft>
              <a:buNone/>
            </a:pPr>
            <a:r>
              <a:rPr lang="en-GB" sz="2200">
                <a:latin typeface="Barlow SemiBold"/>
                <a:ea typeface="Barlow SemiBold"/>
                <a:cs typeface="Barlow SemiBold"/>
                <a:sym typeface="Barlow SemiBold"/>
              </a:rPr>
              <a:t>Kā vērtēt nesamērīgo slogu?</a:t>
            </a:r>
            <a:endParaRPr sz="2200">
              <a:latin typeface="Barlow SemiBold"/>
              <a:ea typeface="Barlow SemiBold"/>
              <a:cs typeface="Barlow SemiBold"/>
              <a:sym typeface="Barlow SemiBold"/>
            </a:endParaRPr>
          </a:p>
          <a:p>
            <a:pPr indent="0" lvl="0" marL="0" rtl="0" algn="l">
              <a:spcBef>
                <a:spcPts val="2000"/>
              </a:spcBef>
              <a:spcAft>
                <a:spcPts val="0"/>
              </a:spcAft>
              <a:buNone/>
            </a:pPr>
            <a:r>
              <a:rPr lang="en-GB" sz="2200">
                <a:latin typeface="Barlow"/>
                <a:ea typeface="Barlow"/>
                <a:cs typeface="Barlow"/>
                <a:sym typeface="Barlow"/>
              </a:rPr>
              <a:t>“Iespējamā nesamērīgā sloga noteikšana”, izmantojot finanšu aprēķina veidlapu, un, ja nepieciešams, finanšu aprēķina piemēru. </a:t>
            </a:r>
            <a:r>
              <a:rPr lang="en-GB" sz="2200">
                <a:solidFill>
                  <a:srgbClr val="3D85C6"/>
                </a:solidFill>
                <a:uFill>
                  <a:noFill/>
                </a:uFill>
                <a:latin typeface="Barlow"/>
                <a:ea typeface="Barlow"/>
                <a:cs typeface="Barlow"/>
                <a:sym typeface="Barlow"/>
                <a:hlinkClick r:id="rId3">
                  <a:extLst>
                    <a:ext uri="{A12FA001-AC4F-418D-AE19-62706E023703}">
                      <ahyp:hlinkClr val="tx"/>
                    </a:ext>
                  </a:extLst>
                </a:hlinkClick>
              </a:rPr>
              <a:t>https://www.varam.gov.lv/lv/timeklvietnu-un-mobilo-lietotnu-pieklustamiba</a:t>
            </a:r>
            <a:endParaRPr sz="2200">
              <a:solidFill>
                <a:srgbClr val="3D85C6"/>
              </a:solidFill>
              <a:latin typeface="Barlow"/>
              <a:ea typeface="Barlow"/>
              <a:cs typeface="Barlow"/>
              <a:sym typeface="Barlow"/>
            </a:endParaRPr>
          </a:p>
          <a:p>
            <a:pPr indent="0" lvl="0" marL="0" rtl="0" algn="l">
              <a:spcBef>
                <a:spcPts val="2000"/>
              </a:spcBef>
              <a:spcAft>
                <a:spcPts val="0"/>
              </a:spcAft>
              <a:buNone/>
            </a:pPr>
            <a:r>
              <a:t/>
            </a:r>
            <a:endParaRPr sz="2200">
              <a:solidFill>
                <a:srgbClr val="009FDF"/>
              </a:solidFill>
              <a:latin typeface="Barlow"/>
              <a:ea typeface="Barlow"/>
              <a:cs typeface="Barlow"/>
              <a:sym typeface="Barlow"/>
            </a:endParaRPr>
          </a:p>
          <a:p>
            <a:pPr indent="0" lvl="0" marL="0" rtl="0" algn="l">
              <a:spcBef>
                <a:spcPts val="2000"/>
              </a:spcBef>
              <a:spcAft>
                <a:spcPts val="0"/>
              </a:spcAft>
              <a:buNone/>
            </a:pPr>
            <a:r>
              <a:t/>
            </a:r>
            <a:endParaRPr sz="2600">
              <a:latin typeface="Barlow"/>
              <a:ea typeface="Barlow"/>
              <a:cs typeface="Barlow"/>
              <a:sym typeface="Barlow"/>
            </a:endParaRPr>
          </a:p>
          <a:p>
            <a:pPr indent="0" lvl="0" marL="0" rtl="0" algn="l">
              <a:spcBef>
                <a:spcPts val="2000"/>
              </a:spcBef>
              <a:spcAft>
                <a:spcPts val="2000"/>
              </a:spcAft>
              <a:buNone/>
            </a:pPr>
            <a:r>
              <a:t/>
            </a:r>
            <a:endParaRPr sz="2600">
              <a:latin typeface="Barlow"/>
              <a:ea typeface="Barlow"/>
              <a:cs typeface="Barlow"/>
              <a:sym typeface="Barlow"/>
            </a:endParaRPr>
          </a:p>
        </p:txBody>
      </p:sp>
      <p:sp>
        <p:nvSpPr>
          <p:cNvPr id="308" name="Google Shape;308;p50"/>
          <p:cNvSpPr txBox="1"/>
          <p:nvPr/>
        </p:nvSpPr>
        <p:spPr>
          <a:xfrm>
            <a:off x="2690200" y="344146"/>
            <a:ext cx="9366000" cy="11913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b="1" lang="en-GB" sz="4300">
                <a:latin typeface="Barlow"/>
                <a:ea typeface="Barlow"/>
                <a:cs typeface="Barlow"/>
                <a:sym typeface="Barlow"/>
              </a:rPr>
              <a:t>Piekļūstamības regulējums</a:t>
            </a:r>
            <a:r>
              <a:rPr b="1" lang="en-GB" sz="4300">
                <a:solidFill>
                  <a:srgbClr val="000000"/>
                </a:solidFill>
                <a:latin typeface="Barlow"/>
                <a:ea typeface="Barlow"/>
                <a:cs typeface="Barlow"/>
                <a:sym typeface="Barlow"/>
              </a:rPr>
              <a:t> </a:t>
            </a:r>
            <a:endParaRPr b="1" sz="4300">
              <a:solidFill>
                <a:srgbClr val="000000"/>
              </a:solidFill>
              <a:latin typeface="Barlow"/>
              <a:ea typeface="Barlow"/>
              <a:cs typeface="Barlow"/>
              <a:sym typeface="Barlow"/>
            </a:endParaRPr>
          </a:p>
          <a:p>
            <a:pPr indent="0" lvl="0" marL="0" rtl="0" algn="l">
              <a:spcBef>
                <a:spcPts val="0"/>
              </a:spcBef>
              <a:spcAft>
                <a:spcPts val="0"/>
              </a:spcAft>
              <a:buNone/>
            </a:pPr>
            <a:r>
              <a:rPr lang="en-GB" sz="2100">
                <a:latin typeface="Barlow"/>
                <a:ea typeface="Barlow"/>
                <a:cs typeface="Barlow"/>
                <a:sym typeface="Barlow"/>
              </a:rPr>
              <a:t>MK noteikumu Nr. 445  22. punkts</a:t>
            </a:r>
            <a:endParaRPr sz="21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33"/>
          <p:cNvPicPr preferRelativeResize="0"/>
          <p:nvPr/>
        </p:nvPicPr>
        <p:blipFill>
          <a:blip r:embed="rId3">
            <a:alphaModFix/>
          </a:blip>
          <a:stretch>
            <a:fillRect/>
          </a:stretch>
        </p:blipFill>
        <p:spPr>
          <a:xfrm>
            <a:off x="2510225" y="2342451"/>
            <a:ext cx="7171550" cy="7178901"/>
          </a:xfrm>
          <a:prstGeom prst="rect">
            <a:avLst/>
          </a:prstGeom>
          <a:noFill/>
          <a:ln>
            <a:noFill/>
          </a:ln>
        </p:spPr>
      </p:pic>
      <p:sp>
        <p:nvSpPr>
          <p:cNvPr id="144" name="Google Shape;144;p33"/>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Personības aplis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1"/>
          <p:cNvSpPr txBox="1"/>
          <p:nvPr/>
        </p:nvSpPr>
        <p:spPr>
          <a:xfrm>
            <a:off x="568600" y="6787450"/>
            <a:ext cx="10898400" cy="9360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200">
                <a:latin typeface="Barlow"/>
                <a:ea typeface="Barlow"/>
                <a:cs typeface="Barlow"/>
                <a:sym typeface="Barlow"/>
              </a:rPr>
              <a:t>Tīmekļvietņu pievienošana vai nepievienošana </a:t>
            </a:r>
            <a:r>
              <a:rPr lang="en-GB" sz="2200">
                <a:latin typeface="Barlow"/>
                <a:ea typeface="Barlow"/>
                <a:cs typeface="Barlow"/>
                <a:sym typeface="Barlow"/>
              </a:rPr>
              <a:t>Tīmekļvietņu vienotajā platformā (TVP) un regulējumu stāšanās spēkā:</a:t>
            </a:r>
            <a:endParaRPr sz="2200">
              <a:latin typeface="Barlow"/>
              <a:ea typeface="Barlow"/>
              <a:cs typeface="Barlow"/>
              <a:sym typeface="Barlow"/>
            </a:endParaRPr>
          </a:p>
          <a:p>
            <a:pPr indent="0" lvl="0" marL="0" rtl="0" algn="l">
              <a:spcBef>
                <a:spcPts val="2000"/>
              </a:spcBef>
              <a:spcAft>
                <a:spcPts val="0"/>
              </a:spcAft>
              <a:buNone/>
            </a:pPr>
            <a:r>
              <a:t/>
            </a:r>
            <a:endParaRPr sz="2600">
              <a:latin typeface="Barlow"/>
              <a:ea typeface="Barlow"/>
              <a:cs typeface="Barlow"/>
              <a:sym typeface="Barlow"/>
            </a:endParaRPr>
          </a:p>
          <a:p>
            <a:pPr indent="0" lvl="0" marL="0" rtl="0" algn="l">
              <a:spcBef>
                <a:spcPts val="2000"/>
              </a:spcBef>
              <a:spcAft>
                <a:spcPts val="2000"/>
              </a:spcAft>
              <a:buNone/>
            </a:pPr>
            <a:r>
              <a:t/>
            </a:r>
            <a:endParaRPr sz="2600">
              <a:latin typeface="Barlow"/>
              <a:ea typeface="Barlow"/>
              <a:cs typeface="Barlow"/>
              <a:sym typeface="Barlow"/>
            </a:endParaRPr>
          </a:p>
        </p:txBody>
      </p:sp>
      <p:grpSp>
        <p:nvGrpSpPr>
          <p:cNvPr id="314" name="Google Shape;314;p51"/>
          <p:cNvGrpSpPr/>
          <p:nvPr/>
        </p:nvGrpSpPr>
        <p:grpSpPr>
          <a:xfrm>
            <a:off x="742150" y="2480396"/>
            <a:ext cx="5181300" cy="1842600"/>
            <a:chOff x="742150" y="2113275"/>
            <a:chExt cx="5181300" cy="1842600"/>
          </a:xfrm>
        </p:grpSpPr>
        <p:sp>
          <p:nvSpPr>
            <p:cNvPr id="315" name="Google Shape;315;p51"/>
            <p:cNvSpPr/>
            <p:nvPr/>
          </p:nvSpPr>
          <p:spPr>
            <a:xfrm>
              <a:off x="742150" y="2113275"/>
              <a:ext cx="5181300" cy="18426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1"/>
            <p:cNvSpPr txBox="1"/>
            <p:nvPr/>
          </p:nvSpPr>
          <p:spPr>
            <a:xfrm>
              <a:off x="1132711" y="2641301"/>
              <a:ext cx="4446000" cy="7176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Responsīvs dizains (5. punkts)</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grpSp>
      <p:grpSp>
        <p:nvGrpSpPr>
          <p:cNvPr id="317" name="Google Shape;317;p51"/>
          <p:cNvGrpSpPr/>
          <p:nvPr/>
        </p:nvGrpSpPr>
        <p:grpSpPr>
          <a:xfrm>
            <a:off x="742161" y="4606104"/>
            <a:ext cx="5181578" cy="1842600"/>
            <a:chOff x="723944" y="4488467"/>
            <a:chExt cx="5104500" cy="1842600"/>
          </a:xfrm>
        </p:grpSpPr>
        <p:sp>
          <p:nvSpPr>
            <p:cNvPr id="318" name="Google Shape;318;p51"/>
            <p:cNvSpPr/>
            <p:nvPr/>
          </p:nvSpPr>
          <p:spPr>
            <a:xfrm>
              <a:off x="723944" y="4488467"/>
              <a:ext cx="5104500" cy="18426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1"/>
            <p:cNvSpPr txBox="1"/>
            <p:nvPr/>
          </p:nvSpPr>
          <p:spPr>
            <a:xfrm>
              <a:off x="1114517" y="5016488"/>
              <a:ext cx="4446000" cy="717600"/>
            </a:xfrm>
            <a:prstGeom prst="rect">
              <a:avLst/>
            </a:prstGeom>
            <a:solidFill>
              <a:srgbClr val="FFF2CC"/>
            </a:solid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Oficiālais dizains - </a:t>
              </a:r>
              <a:r>
                <a:rPr lang="en-GB" sz="2200">
                  <a:solidFill>
                    <a:schemeClr val="dk1"/>
                  </a:solidFill>
                  <a:latin typeface="Barlow Medium"/>
                  <a:ea typeface="Barlow Medium"/>
                  <a:cs typeface="Barlow Medium"/>
                  <a:sym typeface="Barlow Medium"/>
                </a:rPr>
                <a:t> </a:t>
              </a:r>
              <a:r>
                <a:rPr lang="en-GB" sz="2200">
                  <a:latin typeface="Barlow Medium"/>
                  <a:ea typeface="Barlow Medium"/>
                  <a:cs typeface="Barlow Medium"/>
                  <a:sym typeface="Barlow Medium"/>
                </a:rPr>
                <a:t> (11. punkts)</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grpSp>
      <p:grpSp>
        <p:nvGrpSpPr>
          <p:cNvPr id="320" name="Google Shape;320;p51"/>
          <p:cNvGrpSpPr/>
          <p:nvPr/>
        </p:nvGrpSpPr>
        <p:grpSpPr>
          <a:xfrm>
            <a:off x="6215500" y="2480396"/>
            <a:ext cx="5181300" cy="1842600"/>
            <a:chOff x="6215500" y="2057950"/>
            <a:chExt cx="5181300" cy="1842600"/>
          </a:xfrm>
        </p:grpSpPr>
        <p:sp>
          <p:nvSpPr>
            <p:cNvPr id="321" name="Google Shape;321;p51"/>
            <p:cNvSpPr/>
            <p:nvPr/>
          </p:nvSpPr>
          <p:spPr>
            <a:xfrm>
              <a:off x="6215500" y="2057950"/>
              <a:ext cx="5181300" cy="18426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1"/>
            <p:cNvSpPr txBox="1"/>
            <p:nvPr/>
          </p:nvSpPr>
          <p:spPr>
            <a:xfrm>
              <a:off x="6621550" y="2297748"/>
              <a:ext cx="4446000" cy="13743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Par mums, kontakti un citas rekomendējošās sadaļas (20. punkts)</a:t>
              </a:r>
              <a:endParaRPr sz="2200">
                <a:latin typeface="Barlow Medium"/>
                <a:ea typeface="Barlow Medium"/>
                <a:cs typeface="Barlow Medium"/>
                <a:sym typeface="Barlow Medium"/>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grpSp>
      <p:grpSp>
        <p:nvGrpSpPr>
          <p:cNvPr id="323" name="Google Shape;323;p51"/>
          <p:cNvGrpSpPr/>
          <p:nvPr/>
        </p:nvGrpSpPr>
        <p:grpSpPr>
          <a:xfrm>
            <a:off x="6215209" y="4578418"/>
            <a:ext cx="5181067" cy="1842600"/>
            <a:chOff x="6400500" y="4460788"/>
            <a:chExt cx="5104500" cy="1842600"/>
          </a:xfrm>
        </p:grpSpPr>
        <p:sp>
          <p:nvSpPr>
            <p:cNvPr id="324" name="Google Shape;324;p51"/>
            <p:cNvSpPr/>
            <p:nvPr/>
          </p:nvSpPr>
          <p:spPr>
            <a:xfrm>
              <a:off x="6400500" y="4460788"/>
              <a:ext cx="5104500" cy="18426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1"/>
            <p:cNvSpPr txBox="1"/>
            <p:nvPr/>
          </p:nvSpPr>
          <p:spPr>
            <a:xfrm>
              <a:off x="6791075" y="4829851"/>
              <a:ext cx="4446000" cy="992400"/>
            </a:xfrm>
            <a:prstGeom prst="rect">
              <a:avLst/>
            </a:prstGeom>
            <a:solidFill>
              <a:srgbClr val="D9EAD3"/>
            </a:solid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Satura pielāgošana pēc iestādes darbības jomas (21. punkts)</a:t>
              </a:r>
              <a:endParaRPr sz="2200">
                <a:latin typeface="Barlow Medium"/>
                <a:ea typeface="Barlow Medium"/>
                <a:cs typeface="Barlow Medium"/>
                <a:sym typeface="Barlow Medium"/>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grpSp>
      <p:sp>
        <p:nvSpPr>
          <p:cNvPr id="326" name="Google Shape;326;p51"/>
          <p:cNvSpPr/>
          <p:nvPr/>
        </p:nvSpPr>
        <p:spPr>
          <a:xfrm>
            <a:off x="755375" y="7799500"/>
            <a:ext cx="5181600" cy="14787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1"/>
          <p:cNvSpPr txBox="1"/>
          <p:nvPr/>
        </p:nvSpPr>
        <p:spPr>
          <a:xfrm>
            <a:off x="1144853" y="8036950"/>
            <a:ext cx="4433400" cy="10158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Ja būs TVP, tad, sākot ar 31.12.2022</a:t>
            </a:r>
            <a:endParaRPr sz="2200">
              <a:latin typeface="Barlow Medium"/>
              <a:ea typeface="Barlow Medium"/>
              <a:cs typeface="Barlow Medium"/>
              <a:sym typeface="Barlow Medium"/>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28" name="Google Shape;328;p51"/>
          <p:cNvSpPr/>
          <p:nvPr/>
        </p:nvSpPr>
        <p:spPr>
          <a:xfrm>
            <a:off x="6255475" y="7799500"/>
            <a:ext cx="5181000" cy="14787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1"/>
          <p:cNvSpPr txBox="1"/>
          <p:nvPr/>
        </p:nvSpPr>
        <p:spPr>
          <a:xfrm>
            <a:off x="6736040" y="8036949"/>
            <a:ext cx="4433400" cy="883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Ja nebūs TVP, tad, sākot ar 31.12.2020</a:t>
            </a:r>
            <a:endParaRPr sz="2200">
              <a:latin typeface="Barlow Medium"/>
              <a:ea typeface="Barlow Medium"/>
              <a:cs typeface="Barlow Medium"/>
              <a:sym typeface="Barlow Medium"/>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30" name="Google Shape;330;p51"/>
          <p:cNvSpPr txBox="1"/>
          <p:nvPr/>
        </p:nvSpPr>
        <p:spPr>
          <a:xfrm>
            <a:off x="2690200" y="344146"/>
            <a:ext cx="9366000" cy="11913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b="1" lang="en-GB" sz="4300">
                <a:latin typeface="Barlow"/>
                <a:ea typeface="Barlow"/>
                <a:cs typeface="Barlow"/>
                <a:sym typeface="Barlow"/>
              </a:rPr>
              <a:t>Piekļūstamības regulējums</a:t>
            </a:r>
            <a:r>
              <a:rPr b="1" lang="en-GB" sz="4300">
                <a:solidFill>
                  <a:srgbClr val="000000"/>
                </a:solidFill>
                <a:latin typeface="Barlow"/>
                <a:ea typeface="Barlow"/>
                <a:cs typeface="Barlow"/>
                <a:sym typeface="Barlow"/>
              </a:rPr>
              <a:t> </a:t>
            </a:r>
            <a:endParaRPr b="1" sz="4300">
              <a:solidFill>
                <a:srgbClr val="000000"/>
              </a:solidFill>
              <a:latin typeface="Barlow"/>
              <a:ea typeface="Barlow"/>
              <a:cs typeface="Barlow"/>
              <a:sym typeface="Barlow"/>
            </a:endParaRPr>
          </a:p>
          <a:p>
            <a:pPr indent="0" lvl="0" marL="0" rtl="0" algn="l">
              <a:spcBef>
                <a:spcPts val="0"/>
              </a:spcBef>
              <a:spcAft>
                <a:spcPts val="0"/>
              </a:spcAft>
              <a:buNone/>
            </a:pPr>
            <a:r>
              <a:rPr lang="en-GB" sz="2100">
                <a:latin typeface="Barlow"/>
                <a:ea typeface="Barlow"/>
                <a:cs typeface="Barlow"/>
                <a:sym typeface="Barlow"/>
              </a:rPr>
              <a:t>MK noteikumu Nr. 445  22. punkts</a:t>
            </a:r>
            <a:endParaRPr sz="2100">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p:nvPr/>
        </p:nvSpPr>
        <p:spPr>
          <a:xfrm>
            <a:off x="728875" y="2339101"/>
            <a:ext cx="10668600" cy="18426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2"/>
          <p:cNvSpPr txBox="1"/>
          <p:nvPr/>
        </p:nvSpPr>
        <p:spPr>
          <a:xfrm>
            <a:off x="1417075" y="2774425"/>
            <a:ext cx="9292200" cy="946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Izlases kopai (</a:t>
            </a:r>
            <a:r>
              <a:rPr lang="en-GB" sz="2200">
                <a:latin typeface="Barlow Medium"/>
                <a:ea typeface="Barlow Medium"/>
                <a:cs typeface="Barlow Medium"/>
                <a:sym typeface="Barlow Medium"/>
              </a:rPr>
              <a:t>lapas un sadaļas, kuras tiks testētas</a:t>
            </a:r>
            <a:r>
              <a:rPr lang="en-GB" sz="2200">
                <a:latin typeface="Barlow Medium"/>
                <a:ea typeface="Barlow Medium"/>
                <a:cs typeface="Barlow Medium"/>
                <a:sym typeface="Barlow Medium"/>
              </a:rPr>
              <a:t>) jābūt definētai līdz 31.08.2020</a:t>
            </a:r>
            <a:endParaRPr sz="2200">
              <a:latin typeface="Barlow Medium"/>
              <a:ea typeface="Barlow Medium"/>
              <a:cs typeface="Barlow Medium"/>
              <a:sym typeface="Barlow Medium"/>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37" name="Google Shape;337;p52"/>
          <p:cNvSpPr/>
          <p:nvPr/>
        </p:nvSpPr>
        <p:spPr>
          <a:xfrm>
            <a:off x="746502" y="4536751"/>
            <a:ext cx="10668600" cy="25758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2"/>
          <p:cNvSpPr txBox="1"/>
          <p:nvPr/>
        </p:nvSpPr>
        <p:spPr>
          <a:xfrm>
            <a:off x="1434702" y="4819675"/>
            <a:ext cx="9292200" cy="6630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Vienkāršotais izvērtējums pirmo reizi </a:t>
            </a:r>
            <a:r>
              <a:rPr lang="en-GB" sz="2200">
                <a:latin typeface="Barlow Light"/>
                <a:ea typeface="Barlow Light"/>
                <a:cs typeface="Barlow Light"/>
                <a:sym typeface="Barlow Light"/>
              </a:rPr>
              <a:t>(26.2.2)</a:t>
            </a:r>
            <a:endParaRPr sz="2200">
              <a:latin typeface="Barlow Light"/>
              <a:ea typeface="Barlow Light"/>
              <a:cs typeface="Barlow Light"/>
              <a:sym typeface="Barlow Light"/>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39" name="Google Shape;339;p52"/>
          <p:cNvSpPr/>
          <p:nvPr/>
        </p:nvSpPr>
        <p:spPr>
          <a:xfrm>
            <a:off x="1779407" y="5678069"/>
            <a:ext cx="3948000" cy="883500"/>
          </a:xfrm>
          <a:prstGeom prst="roundRect">
            <a:avLst>
              <a:gd fmla="val 16667" name="adj"/>
            </a:avLst>
          </a:prstGeom>
          <a:solidFill>
            <a:srgbClr val="FCE5CD"/>
          </a:solidFill>
          <a:ln cap="flat" cmpd="sng" w="1905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2"/>
          <p:cNvSpPr txBox="1"/>
          <p:nvPr/>
        </p:nvSpPr>
        <p:spPr>
          <a:xfrm>
            <a:off x="1921650" y="5655978"/>
            <a:ext cx="3663600" cy="946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000">
                <a:latin typeface="Barlow"/>
                <a:ea typeface="Barlow"/>
                <a:cs typeface="Barlow"/>
                <a:sym typeface="Barlow"/>
              </a:rPr>
              <a:t>Tīmekļvietnēs - līdz 22.12.2021.</a:t>
            </a:r>
            <a:endParaRPr sz="2000">
              <a:latin typeface="Barlow"/>
              <a:ea typeface="Barlow"/>
              <a:cs typeface="Barlow"/>
              <a:sym typeface="Barlow"/>
            </a:endParaRPr>
          </a:p>
          <a:p>
            <a:pPr indent="0" lvl="0" marL="0" rtl="0" algn="ctr">
              <a:spcBef>
                <a:spcPts val="2000"/>
              </a:spcBef>
              <a:spcAft>
                <a:spcPts val="0"/>
              </a:spcAft>
              <a:buNone/>
            </a:pPr>
            <a:r>
              <a:t/>
            </a:r>
            <a:endParaRPr sz="2400">
              <a:latin typeface="Barlow"/>
              <a:ea typeface="Barlow"/>
              <a:cs typeface="Barlow"/>
              <a:sym typeface="Barlow"/>
            </a:endParaRPr>
          </a:p>
          <a:p>
            <a:pPr indent="0" lvl="0" marL="0" rtl="0" algn="ctr">
              <a:spcBef>
                <a:spcPts val="2000"/>
              </a:spcBef>
              <a:spcAft>
                <a:spcPts val="2000"/>
              </a:spcAft>
              <a:buNone/>
            </a:pPr>
            <a:r>
              <a:t/>
            </a:r>
            <a:endParaRPr sz="2400">
              <a:latin typeface="Barlow"/>
              <a:ea typeface="Barlow"/>
              <a:cs typeface="Barlow"/>
              <a:sym typeface="Barlow"/>
            </a:endParaRPr>
          </a:p>
        </p:txBody>
      </p:sp>
      <p:sp>
        <p:nvSpPr>
          <p:cNvPr id="341" name="Google Shape;341;p52"/>
          <p:cNvSpPr/>
          <p:nvPr/>
        </p:nvSpPr>
        <p:spPr>
          <a:xfrm>
            <a:off x="6477381" y="5678069"/>
            <a:ext cx="3948000" cy="883500"/>
          </a:xfrm>
          <a:prstGeom prst="roundRect">
            <a:avLst>
              <a:gd fmla="val 16667" name="adj"/>
            </a:avLst>
          </a:prstGeom>
          <a:solidFill>
            <a:srgbClr val="FCE5CD"/>
          </a:solidFill>
          <a:ln cap="flat" cmpd="sng" w="1905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2"/>
          <p:cNvSpPr txBox="1"/>
          <p:nvPr/>
        </p:nvSpPr>
        <p:spPr>
          <a:xfrm>
            <a:off x="6619614" y="5655973"/>
            <a:ext cx="3663600" cy="883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000">
                <a:latin typeface="Barlow"/>
                <a:ea typeface="Barlow"/>
                <a:cs typeface="Barlow"/>
                <a:sym typeface="Barlow"/>
              </a:rPr>
              <a:t>Mobilajās lietotnēs - 23.06.2021 - 01.11.2021</a:t>
            </a:r>
            <a:endParaRPr sz="2000">
              <a:latin typeface="Barlow"/>
              <a:ea typeface="Barlow"/>
              <a:cs typeface="Barlow"/>
              <a:sym typeface="Barlow"/>
            </a:endParaRPr>
          </a:p>
          <a:p>
            <a:pPr indent="0" lvl="0" marL="0" rtl="0" algn="ctr">
              <a:spcBef>
                <a:spcPts val="2000"/>
              </a:spcBef>
              <a:spcAft>
                <a:spcPts val="0"/>
              </a:spcAft>
              <a:buNone/>
            </a:pPr>
            <a:r>
              <a:t/>
            </a:r>
            <a:endParaRPr sz="2400">
              <a:latin typeface="Barlow"/>
              <a:ea typeface="Barlow"/>
              <a:cs typeface="Barlow"/>
              <a:sym typeface="Barlow"/>
            </a:endParaRPr>
          </a:p>
          <a:p>
            <a:pPr indent="0" lvl="0" marL="0" rtl="0" algn="ctr">
              <a:spcBef>
                <a:spcPts val="2000"/>
              </a:spcBef>
              <a:spcAft>
                <a:spcPts val="2000"/>
              </a:spcAft>
              <a:buNone/>
            </a:pPr>
            <a:r>
              <a:t/>
            </a:r>
            <a:endParaRPr sz="2400">
              <a:latin typeface="Barlow"/>
              <a:ea typeface="Barlow"/>
              <a:cs typeface="Barlow"/>
              <a:sym typeface="Barlow"/>
            </a:endParaRPr>
          </a:p>
        </p:txBody>
      </p:sp>
      <p:grpSp>
        <p:nvGrpSpPr>
          <p:cNvPr id="343" name="Google Shape;343;p52"/>
          <p:cNvGrpSpPr/>
          <p:nvPr/>
        </p:nvGrpSpPr>
        <p:grpSpPr>
          <a:xfrm>
            <a:off x="728875" y="7497626"/>
            <a:ext cx="10668600" cy="1842600"/>
            <a:chOff x="622850" y="7276150"/>
            <a:chExt cx="10668600" cy="1842600"/>
          </a:xfrm>
        </p:grpSpPr>
        <p:sp>
          <p:nvSpPr>
            <p:cNvPr id="344" name="Google Shape;344;p52"/>
            <p:cNvSpPr/>
            <p:nvPr/>
          </p:nvSpPr>
          <p:spPr>
            <a:xfrm>
              <a:off x="622850" y="7276150"/>
              <a:ext cx="10668600" cy="18426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2"/>
            <p:cNvSpPr txBox="1"/>
            <p:nvPr/>
          </p:nvSpPr>
          <p:spPr>
            <a:xfrm>
              <a:off x="1311050" y="7787678"/>
              <a:ext cx="9292200" cy="6630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Ministrija reizi gadā līdz 22.12. veic padziļinātu izvērtēšanu un informē par rezultātiem</a:t>
              </a:r>
              <a:endParaRPr sz="2200">
                <a:latin typeface="Barlow Medium"/>
                <a:ea typeface="Barlow Medium"/>
                <a:cs typeface="Barlow Medium"/>
                <a:sym typeface="Barlow Medium"/>
              </a:endParaRPr>
            </a:p>
            <a:p>
              <a:pPr indent="0" lvl="0" marL="0" rtl="0" algn="ctr">
                <a:spcBef>
                  <a:spcPts val="2000"/>
                </a:spcBef>
                <a:spcAft>
                  <a:spcPts val="0"/>
                </a:spcAft>
                <a:buNone/>
              </a:pPr>
              <a:r>
                <a:t/>
              </a:r>
              <a:endParaRPr sz="2200">
                <a:latin typeface="Barlow Medium"/>
                <a:ea typeface="Barlow Medium"/>
                <a:cs typeface="Barlow Medium"/>
                <a:sym typeface="Barlow Medium"/>
              </a:endParaRPr>
            </a:p>
            <a:p>
              <a:pPr indent="0" lvl="0" marL="0" rtl="0" algn="ctr">
                <a:spcBef>
                  <a:spcPts val="2000"/>
                </a:spcBef>
                <a:spcAft>
                  <a:spcPts val="0"/>
                </a:spcAft>
                <a:buNone/>
              </a:pPr>
              <a:r>
                <a:t/>
              </a:r>
              <a:endParaRPr sz="2200">
                <a:latin typeface="Barlow Medium"/>
                <a:ea typeface="Barlow Medium"/>
                <a:cs typeface="Barlow Medium"/>
                <a:sym typeface="Barlow Medium"/>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grpSp>
      <p:cxnSp>
        <p:nvCxnSpPr>
          <p:cNvPr id="346" name="Google Shape;346;p52"/>
          <p:cNvCxnSpPr/>
          <p:nvPr/>
        </p:nvCxnSpPr>
        <p:spPr>
          <a:xfrm>
            <a:off x="6063175" y="4156351"/>
            <a:ext cx="0" cy="380400"/>
          </a:xfrm>
          <a:prstGeom prst="straightConnector1">
            <a:avLst/>
          </a:prstGeom>
          <a:noFill/>
          <a:ln cap="flat" cmpd="sng" w="28575">
            <a:solidFill>
              <a:schemeClr val="dk2"/>
            </a:solidFill>
            <a:prstDash val="solid"/>
            <a:round/>
            <a:headEnd len="med" w="med" type="none"/>
            <a:tailEnd len="med" w="med" type="triangle"/>
          </a:ln>
        </p:spPr>
      </p:cxnSp>
      <p:cxnSp>
        <p:nvCxnSpPr>
          <p:cNvPr id="347" name="Google Shape;347;p52"/>
          <p:cNvCxnSpPr/>
          <p:nvPr/>
        </p:nvCxnSpPr>
        <p:spPr>
          <a:xfrm>
            <a:off x="6063175" y="7112551"/>
            <a:ext cx="0" cy="380400"/>
          </a:xfrm>
          <a:prstGeom prst="straightConnector1">
            <a:avLst/>
          </a:prstGeom>
          <a:noFill/>
          <a:ln cap="flat" cmpd="sng" w="28575">
            <a:solidFill>
              <a:schemeClr val="dk2"/>
            </a:solidFill>
            <a:prstDash val="solid"/>
            <a:round/>
            <a:headEnd len="med" w="med" type="none"/>
            <a:tailEnd len="med" w="med" type="triangle"/>
          </a:ln>
        </p:spPr>
      </p:cxnSp>
      <p:sp>
        <p:nvSpPr>
          <p:cNvPr id="348" name="Google Shape;348;p52"/>
          <p:cNvSpPr txBox="1"/>
          <p:nvPr/>
        </p:nvSpPr>
        <p:spPr>
          <a:xfrm>
            <a:off x="2690200" y="344146"/>
            <a:ext cx="9366000" cy="11913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b="1" lang="en-GB" sz="4300">
                <a:latin typeface="Barlow"/>
                <a:ea typeface="Barlow"/>
                <a:cs typeface="Barlow"/>
                <a:sym typeface="Barlow"/>
              </a:rPr>
              <a:t>Piekļūstamības regulējums</a:t>
            </a:r>
            <a:r>
              <a:rPr b="1" lang="en-GB" sz="4300">
                <a:solidFill>
                  <a:srgbClr val="000000"/>
                </a:solidFill>
                <a:latin typeface="Barlow"/>
                <a:ea typeface="Barlow"/>
                <a:cs typeface="Barlow"/>
                <a:sym typeface="Barlow"/>
              </a:rPr>
              <a:t> </a:t>
            </a:r>
            <a:endParaRPr b="1" sz="4300">
              <a:solidFill>
                <a:srgbClr val="000000"/>
              </a:solidFill>
              <a:latin typeface="Barlow"/>
              <a:ea typeface="Barlow"/>
              <a:cs typeface="Barlow"/>
              <a:sym typeface="Barlow"/>
            </a:endParaRPr>
          </a:p>
          <a:p>
            <a:pPr indent="0" lvl="0" marL="0" rtl="0" algn="l">
              <a:spcBef>
                <a:spcPts val="0"/>
              </a:spcBef>
              <a:spcAft>
                <a:spcPts val="0"/>
              </a:spcAft>
              <a:buNone/>
            </a:pPr>
            <a:r>
              <a:rPr lang="en-GB" sz="2100">
                <a:latin typeface="Barlow"/>
                <a:ea typeface="Barlow"/>
                <a:cs typeface="Barlow"/>
                <a:sym typeface="Barlow"/>
              </a:rPr>
              <a:t>MK noteikumu Nr. 445  22. punkts</a:t>
            </a:r>
            <a:endParaRPr sz="2100">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3"/>
          <p:cNvSpPr/>
          <p:nvPr/>
        </p:nvSpPr>
        <p:spPr>
          <a:xfrm>
            <a:off x="755375" y="3418600"/>
            <a:ext cx="5104500" cy="18426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3"/>
          <p:cNvSpPr txBox="1"/>
          <p:nvPr/>
        </p:nvSpPr>
        <p:spPr>
          <a:xfrm>
            <a:off x="1145948" y="3752777"/>
            <a:ext cx="4446000" cy="7176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Tīmekļvietnes</a:t>
            </a:r>
            <a:endParaRPr sz="2200">
              <a:latin typeface="Barlow Medium"/>
              <a:ea typeface="Barlow Medium"/>
              <a:cs typeface="Barlow Medium"/>
              <a:sym typeface="Barlow Medium"/>
            </a:endParaRPr>
          </a:p>
          <a:p>
            <a:pPr indent="0" lvl="0" marL="0" rtl="0" algn="ctr">
              <a:spcBef>
                <a:spcPts val="800"/>
              </a:spcBef>
              <a:spcAft>
                <a:spcPts val="0"/>
              </a:spcAft>
              <a:buNone/>
            </a:pPr>
            <a:r>
              <a:rPr lang="en-GB" sz="2200">
                <a:latin typeface="Barlow Medium"/>
                <a:ea typeface="Barlow Medium"/>
                <a:cs typeface="Barlow Medium"/>
                <a:sym typeface="Barlow Medium"/>
              </a:rPr>
              <a:t>no 01.01.2021</a:t>
            </a:r>
            <a:endParaRPr sz="2200">
              <a:latin typeface="Barlow"/>
              <a:ea typeface="Barlow"/>
              <a:cs typeface="Barlow"/>
              <a:sym typeface="Barlow"/>
            </a:endParaRPr>
          </a:p>
          <a:p>
            <a:pPr indent="0" lvl="0" marL="0" rtl="0" algn="ctr">
              <a:spcBef>
                <a:spcPts val="800"/>
              </a:spcBef>
              <a:spcAft>
                <a:spcPts val="2000"/>
              </a:spcAft>
              <a:buNone/>
            </a:pPr>
            <a:r>
              <a:t/>
            </a:r>
            <a:endParaRPr sz="2200">
              <a:latin typeface="Barlow Medium"/>
              <a:ea typeface="Barlow Medium"/>
              <a:cs typeface="Barlow Medium"/>
              <a:sym typeface="Barlow Medium"/>
            </a:endParaRPr>
          </a:p>
        </p:txBody>
      </p:sp>
      <p:sp>
        <p:nvSpPr>
          <p:cNvPr id="355" name="Google Shape;355;p53"/>
          <p:cNvSpPr/>
          <p:nvPr/>
        </p:nvSpPr>
        <p:spPr>
          <a:xfrm>
            <a:off x="6332044" y="3418600"/>
            <a:ext cx="5104500" cy="18426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3"/>
          <p:cNvSpPr txBox="1"/>
          <p:nvPr/>
        </p:nvSpPr>
        <p:spPr>
          <a:xfrm>
            <a:off x="6722617" y="3752777"/>
            <a:ext cx="4446000" cy="7176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Mobilās lietotnes</a:t>
            </a:r>
            <a:endParaRPr sz="2200">
              <a:latin typeface="Barlow Medium"/>
              <a:ea typeface="Barlow Medium"/>
              <a:cs typeface="Barlow Medium"/>
              <a:sym typeface="Barlow Medium"/>
            </a:endParaRPr>
          </a:p>
          <a:p>
            <a:pPr indent="0" lvl="0" marL="0" rtl="0" algn="ctr">
              <a:spcBef>
                <a:spcPts val="800"/>
              </a:spcBef>
              <a:spcAft>
                <a:spcPts val="0"/>
              </a:spcAft>
              <a:buNone/>
            </a:pPr>
            <a:r>
              <a:rPr lang="en-GB" sz="2200">
                <a:latin typeface="Barlow Medium"/>
                <a:ea typeface="Barlow Medium"/>
                <a:cs typeface="Barlow Medium"/>
                <a:sym typeface="Barlow Medium"/>
              </a:rPr>
              <a:t>no 01.01.2022</a:t>
            </a:r>
            <a:endParaRPr sz="2200">
              <a:latin typeface="Barlow"/>
              <a:ea typeface="Barlow"/>
              <a:cs typeface="Barlow"/>
              <a:sym typeface="Barlow"/>
            </a:endParaRPr>
          </a:p>
          <a:p>
            <a:pPr indent="0" lvl="0" marL="0" rtl="0" algn="ctr">
              <a:spcBef>
                <a:spcPts val="800"/>
              </a:spcBef>
              <a:spcAft>
                <a:spcPts val="800"/>
              </a:spcAft>
              <a:buNone/>
            </a:pPr>
            <a:r>
              <a:t/>
            </a:r>
            <a:endParaRPr sz="2200">
              <a:latin typeface="Barlow Medium"/>
              <a:ea typeface="Barlow Medium"/>
              <a:cs typeface="Barlow Medium"/>
              <a:sym typeface="Barlow Medium"/>
            </a:endParaRPr>
          </a:p>
        </p:txBody>
      </p:sp>
      <p:sp>
        <p:nvSpPr>
          <p:cNvPr id="357" name="Google Shape;357;p53"/>
          <p:cNvSpPr txBox="1"/>
          <p:nvPr/>
        </p:nvSpPr>
        <p:spPr>
          <a:xfrm>
            <a:off x="561804" y="2613974"/>
            <a:ext cx="9923700" cy="7176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400">
                <a:latin typeface="Barlow"/>
                <a:ea typeface="Barlow"/>
                <a:cs typeface="Barlow"/>
                <a:sym typeface="Barlow"/>
              </a:rPr>
              <a:t>Prasības stājas spēkā:</a:t>
            </a:r>
            <a:endParaRPr sz="2400">
              <a:latin typeface="Barlow"/>
              <a:ea typeface="Barlow"/>
              <a:cs typeface="Barlow"/>
              <a:sym typeface="Barlow"/>
            </a:endParaRPr>
          </a:p>
          <a:p>
            <a:pPr indent="0" lvl="0" marL="0" rtl="0" algn="l">
              <a:spcBef>
                <a:spcPts val="2000"/>
              </a:spcBef>
              <a:spcAft>
                <a:spcPts val="2000"/>
              </a:spcAft>
              <a:buNone/>
            </a:pPr>
            <a:r>
              <a:t/>
            </a:r>
            <a:endParaRPr sz="2400">
              <a:latin typeface="Barlow"/>
              <a:ea typeface="Barlow"/>
              <a:cs typeface="Barlow"/>
              <a:sym typeface="Barlow"/>
            </a:endParaRPr>
          </a:p>
        </p:txBody>
      </p:sp>
      <p:pic>
        <p:nvPicPr>
          <p:cNvPr id="358" name="Google Shape;358;p53"/>
          <p:cNvPicPr preferRelativeResize="0"/>
          <p:nvPr/>
        </p:nvPicPr>
        <p:blipFill>
          <a:blip r:embed="rId3">
            <a:alphaModFix/>
          </a:blip>
          <a:stretch>
            <a:fillRect/>
          </a:stretch>
        </p:blipFill>
        <p:spPr>
          <a:xfrm>
            <a:off x="1134850" y="5636755"/>
            <a:ext cx="4345549" cy="2763670"/>
          </a:xfrm>
          <a:prstGeom prst="rect">
            <a:avLst/>
          </a:prstGeom>
          <a:noFill/>
          <a:ln>
            <a:noFill/>
          </a:ln>
        </p:spPr>
      </p:pic>
      <p:pic>
        <p:nvPicPr>
          <p:cNvPr id="359" name="Google Shape;359;p53"/>
          <p:cNvPicPr preferRelativeResize="0"/>
          <p:nvPr/>
        </p:nvPicPr>
        <p:blipFill>
          <a:blip r:embed="rId4">
            <a:alphaModFix/>
          </a:blip>
          <a:stretch>
            <a:fillRect/>
          </a:stretch>
        </p:blipFill>
        <p:spPr>
          <a:xfrm>
            <a:off x="8266054" y="5636750"/>
            <a:ext cx="1359131" cy="2763676"/>
          </a:xfrm>
          <a:prstGeom prst="rect">
            <a:avLst/>
          </a:prstGeom>
          <a:noFill/>
          <a:ln>
            <a:noFill/>
          </a:ln>
        </p:spPr>
      </p:pic>
      <p:sp>
        <p:nvSpPr>
          <p:cNvPr id="360" name="Google Shape;360;p53"/>
          <p:cNvSpPr txBox="1"/>
          <p:nvPr/>
        </p:nvSpPr>
        <p:spPr>
          <a:xfrm>
            <a:off x="2696825" y="334207"/>
            <a:ext cx="9207000" cy="11913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b="1" lang="en-GB" sz="4300">
                <a:latin typeface="Barlow"/>
                <a:ea typeface="Barlow"/>
                <a:cs typeface="Barlow"/>
                <a:sym typeface="Barlow"/>
              </a:rPr>
              <a:t>Piekļūstamības paziņojums</a:t>
            </a:r>
            <a:r>
              <a:rPr b="1" lang="en-GB" sz="4300">
                <a:solidFill>
                  <a:srgbClr val="000000"/>
                </a:solidFill>
                <a:latin typeface="Barlow"/>
                <a:ea typeface="Barlow"/>
                <a:cs typeface="Barlow"/>
                <a:sym typeface="Barlow"/>
              </a:rPr>
              <a:t> </a:t>
            </a:r>
            <a:endParaRPr b="1" sz="4300">
              <a:solidFill>
                <a:srgbClr val="000000"/>
              </a:solidFill>
              <a:latin typeface="Barlow"/>
              <a:ea typeface="Barlow"/>
              <a:cs typeface="Barlow"/>
              <a:sym typeface="Barlow"/>
            </a:endParaRPr>
          </a:p>
          <a:p>
            <a:pPr indent="0" lvl="0" marL="0" rtl="0" algn="l">
              <a:spcBef>
                <a:spcPts val="0"/>
              </a:spcBef>
              <a:spcAft>
                <a:spcPts val="0"/>
              </a:spcAft>
              <a:buNone/>
            </a:pPr>
            <a:r>
              <a:rPr lang="en-GB" sz="2100">
                <a:latin typeface="Barlow"/>
                <a:ea typeface="Barlow"/>
                <a:cs typeface="Barlow"/>
                <a:sym typeface="Barlow"/>
              </a:rPr>
              <a:t>To publicē un uztur pašas iestādes</a:t>
            </a:r>
            <a:endParaRPr sz="2100">
              <a:solidFill>
                <a:srgbClr val="000000"/>
              </a:solidFill>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4"/>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Standarts LVS EN 301549:2020</a:t>
            </a:r>
            <a:endParaRPr b="0" sz="2100"/>
          </a:p>
        </p:txBody>
      </p:sp>
      <p:sp>
        <p:nvSpPr>
          <p:cNvPr id="366" name="Google Shape;366;p54"/>
          <p:cNvSpPr txBox="1"/>
          <p:nvPr/>
        </p:nvSpPr>
        <p:spPr>
          <a:xfrm>
            <a:off x="619525" y="2194625"/>
            <a:ext cx="10926000" cy="1974000"/>
          </a:xfrm>
          <a:prstGeom prst="rect">
            <a:avLst/>
          </a:prstGeom>
          <a:noFill/>
          <a:ln>
            <a:noFill/>
          </a:ln>
        </p:spPr>
        <p:txBody>
          <a:bodyPr anchorCtr="0" anchor="t" bIns="139050" lIns="139050" spcFirstLastPara="1" rIns="139050" wrap="square" tIns="139050">
            <a:noAutofit/>
          </a:bodyPr>
          <a:lstStyle/>
          <a:p>
            <a:pPr indent="0" lvl="0" marL="0" rtl="0" algn="l">
              <a:lnSpc>
                <a:spcPct val="100000"/>
              </a:lnSpc>
              <a:spcBef>
                <a:spcPts val="0"/>
              </a:spcBef>
              <a:spcAft>
                <a:spcPts val="0"/>
              </a:spcAft>
              <a:buNone/>
            </a:pPr>
            <a:r>
              <a:rPr lang="en-GB" sz="2600">
                <a:latin typeface="Barlow"/>
                <a:ea typeface="Barlow"/>
                <a:cs typeface="Barlow"/>
                <a:sym typeface="Barlow"/>
              </a:rPr>
              <a:t>Piekļūstamības prasības jānodrošina atbilstoši standarta LVS EN301549:2020  “IKT produktu un pakalpojumu piekļūstamības prasības Eiropas publiskajos iepirkumos” 9., 10. 11.nodaļai.</a:t>
            </a:r>
            <a:endParaRPr sz="2600">
              <a:latin typeface="Barlow"/>
              <a:ea typeface="Barlow"/>
              <a:cs typeface="Barlow"/>
              <a:sym typeface="Barlow"/>
            </a:endParaRPr>
          </a:p>
          <a:p>
            <a:pPr indent="0" lvl="0" marL="0" rtl="0" algn="l">
              <a:lnSpc>
                <a:spcPct val="100000"/>
              </a:lnSpc>
              <a:spcBef>
                <a:spcPts val="1200"/>
              </a:spcBef>
              <a:spcAft>
                <a:spcPts val="0"/>
              </a:spcAft>
              <a:buNone/>
            </a:pPr>
            <a:r>
              <a:t/>
            </a:r>
            <a:endParaRPr sz="2600">
              <a:latin typeface="Barlow"/>
              <a:ea typeface="Barlow"/>
              <a:cs typeface="Barlow"/>
              <a:sym typeface="Barlow"/>
            </a:endParaRPr>
          </a:p>
          <a:p>
            <a:pPr indent="0" lvl="0" marL="0" rtl="0" algn="l">
              <a:spcBef>
                <a:spcPts val="1200"/>
              </a:spcBef>
              <a:spcAft>
                <a:spcPts val="0"/>
              </a:spcAft>
              <a:buNone/>
            </a:pPr>
            <a:r>
              <a:t/>
            </a:r>
            <a:endParaRPr sz="2600">
              <a:solidFill>
                <a:srgbClr val="000000"/>
              </a:solidFill>
              <a:latin typeface="Barlow"/>
              <a:ea typeface="Barlow"/>
              <a:cs typeface="Barlow"/>
              <a:sym typeface="Barlow"/>
            </a:endParaRPr>
          </a:p>
        </p:txBody>
      </p:sp>
      <p:grpSp>
        <p:nvGrpSpPr>
          <p:cNvPr id="367" name="Google Shape;367;p54"/>
          <p:cNvGrpSpPr/>
          <p:nvPr/>
        </p:nvGrpSpPr>
        <p:grpSpPr>
          <a:xfrm>
            <a:off x="755375" y="6913013"/>
            <a:ext cx="10614900" cy="975900"/>
            <a:chOff x="755375" y="4127625"/>
            <a:chExt cx="10614900" cy="975900"/>
          </a:xfrm>
        </p:grpSpPr>
        <p:sp>
          <p:nvSpPr>
            <p:cNvPr id="368" name="Google Shape;368;p54"/>
            <p:cNvSpPr/>
            <p:nvPr/>
          </p:nvSpPr>
          <p:spPr>
            <a:xfrm>
              <a:off x="755375" y="4127625"/>
              <a:ext cx="10614900" cy="9759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4"/>
            <p:cNvSpPr txBox="1"/>
            <p:nvPr/>
          </p:nvSpPr>
          <p:spPr>
            <a:xfrm>
              <a:off x="3839825" y="4257127"/>
              <a:ext cx="4446000" cy="7176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u="sng">
                  <a:latin typeface="Barlow Medium"/>
                  <a:ea typeface="Barlow Medium"/>
                  <a:cs typeface="Barlow Medium"/>
                  <a:sym typeface="Barlow Medium"/>
                  <a:hlinkClick r:id="rId3"/>
                </a:rPr>
                <a:t>Standarts LVS EN 301549:2020</a:t>
              </a:r>
              <a:endParaRPr sz="2200" u="sng">
                <a:latin typeface="Barlow"/>
                <a:ea typeface="Barlow"/>
                <a:cs typeface="Barlow"/>
                <a:sym typeface="Barlow"/>
              </a:endParaRPr>
            </a:p>
            <a:p>
              <a:pPr indent="0" lvl="0" marL="0" rtl="0" algn="ctr">
                <a:spcBef>
                  <a:spcPts val="800"/>
                </a:spcBef>
                <a:spcAft>
                  <a:spcPts val="2000"/>
                </a:spcAft>
                <a:buNone/>
              </a:pPr>
              <a:r>
                <a:t/>
              </a:r>
              <a:endParaRPr sz="2200">
                <a:latin typeface="Barlow Medium"/>
                <a:ea typeface="Barlow Medium"/>
                <a:cs typeface="Barlow Medium"/>
                <a:sym typeface="Barlow Medium"/>
              </a:endParaRPr>
            </a:p>
          </p:txBody>
        </p:sp>
      </p:grpSp>
      <p:grpSp>
        <p:nvGrpSpPr>
          <p:cNvPr id="370" name="Google Shape;370;p54"/>
          <p:cNvGrpSpPr/>
          <p:nvPr/>
        </p:nvGrpSpPr>
        <p:grpSpPr>
          <a:xfrm>
            <a:off x="755375" y="4238575"/>
            <a:ext cx="10614900" cy="975900"/>
            <a:chOff x="755375" y="5481950"/>
            <a:chExt cx="10614900" cy="975900"/>
          </a:xfrm>
        </p:grpSpPr>
        <p:sp>
          <p:nvSpPr>
            <p:cNvPr id="371" name="Google Shape;371;p54"/>
            <p:cNvSpPr/>
            <p:nvPr/>
          </p:nvSpPr>
          <p:spPr>
            <a:xfrm>
              <a:off x="755375" y="5481950"/>
              <a:ext cx="10614900" cy="9759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4"/>
            <p:cNvSpPr txBox="1"/>
            <p:nvPr/>
          </p:nvSpPr>
          <p:spPr>
            <a:xfrm>
              <a:off x="3839825" y="5611452"/>
              <a:ext cx="4446000" cy="7176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u="sng">
                  <a:solidFill>
                    <a:schemeClr val="dk1"/>
                  </a:solidFill>
                  <a:latin typeface="Barlow Medium"/>
                  <a:ea typeface="Barlow Medium"/>
                  <a:cs typeface="Barlow Medium"/>
                  <a:sym typeface="Barlow Medium"/>
                  <a:hlinkClick r:id="rId4">
                    <a:extLst>
                      <a:ext uri="{A12FA001-AC4F-418D-AE19-62706E023703}">
                        <ahyp:hlinkClr val="tx"/>
                      </a:ext>
                    </a:extLst>
                  </a:hlinkClick>
                </a:rPr>
                <a:t>WCAG ieviešana dažādās valstīs</a:t>
              </a:r>
              <a:endParaRPr sz="2200" u="sng">
                <a:latin typeface="Barlow Medium"/>
                <a:ea typeface="Barlow Medium"/>
                <a:cs typeface="Barlow Medium"/>
                <a:sym typeface="Barlow Medium"/>
              </a:endParaRPr>
            </a:p>
            <a:p>
              <a:pPr indent="0" lvl="0" marL="0" rtl="0" algn="ctr">
                <a:spcBef>
                  <a:spcPts val="800"/>
                </a:spcBef>
                <a:spcAft>
                  <a:spcPts val="2000"/>
                </a:spcAft>
                <a:buNone/>
              </a:pPr>
              <a:r>
                <a:t/>
              </a:r>
              <a:endParaRPr sz="2200">
                <a:latin typeface="Barlow Medium"/>
                <a:ea typeface="Barlow Medium"/>
                <a:cs typeface="Barlow Medium"/>
                <a:sym typeface="Barlow Medium"/>
              </a:endParaRPr>
            </a:p>
          </p:txBody>
        </p:sp>
      </p:grpSp>
      <p:grpSp>
        <p:nvGrpSpPr>
          <p:cNvPr id="373" name="Google Shape;373;p54"/>
          <p:cNvGrpSpPr/>
          <p:nvPr/>
        </p:nvGrpSpPr>
        <p:grpSpPr>
          <a:xfrm>
            <a:off x="788550" y="5575794"/>
            <a:ext cx="10614900" cy="975900"/>
            <a:chOff x="788550" y="6843850"/>
            <a:chExt cx="10614900" cy="975900"/>
          </a:xfrm>
        </p:grpSpPr>
        <p:sp>
          <p:nvSpPr>
            <p:cNvPr id="374" name="Google Shape;374;p54"/>
            <p:cNvSpPr/>
            <p:nvPr/>
          </p:nvSpPr>
          <p:spPr>
            <a:xfrm>
              <a:off x="788550" y="6843850"/>
              <a:ext cx="10614900" cy="9759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4"/>
            <p:cNvSpPr txBox="1"/>
            <p:nvPr/>
          </p:nvSpPr>
          <p:spPr>
            <a:xfrm>
              <a:off x="1706200" y="6973350"/>
              <a:ext cx="8779500" cy="7176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u="sng">
                  <a:solidFill>
                    <a:schemeClr val="dk1"/>
                  </a:solidFill>
                  <a:latin typeface="Barlow Medium"/>
                  <a:ea typeface="Barlow Medium"/>
                  <a:cs typeface="Barlow Medium"/>
                  <a:sym typeface="Barlow Medium"/>
                  <a:hlinkClick r:id="rId5">
                    <a:extLst>
                      <a:ext uri="{A12FA001-AC4F-418D-AE19-62706E023703}">
                        <ahyp:hlinkClr val="tx"/>
                      </a:ext>
                    </a:extLst>
                  </a:hlinkClick>
                </a:rPr>
                <a:t>Eiropas Parlamenta un Padomes Direktīva</a:t>
              </a:r>
              <a:endParaRPr sz="2200" u="sng">
                <a:latin typeface="Barlow Medium"/>
                <a:ea typeface="Barlow Medium"/>
                <a:cs typeface="Barlow Medium"/>
                <a:sym typeface="Barlow Medium"/>
              </a:endParaRPr>
            </a:p>
            <a:p>
              <a:pPr indent="0" lvl="0" marL="0" rtl="0" algn="ctr">
                <a:spcBef>
                  <a:spcPts val="800"/>
                </a:spcBef>
                <a:spcAft>
                  <a:spcPts val="2000"/>
                </a:spcAft>
                <a:buNone/>
              </a:pPr>
              <a:r>
                <a:t/>
              </a:r>
              <a:endParaRPr sz="2200">
                <a:latin typeface="Barlow Medium"/>
                <a:ea typeface="Barlow Medium"/>
                <a:cs typeface="Barlow Medium"/>
                <a:sym typeface="Barlow Medium"/>
              </a:endParaRPr>
            </a:p>
          </p:txBody>
        </p:sp>
      </p:grpSp>
      <p:cxnSp>
        <p:nvCxnSpPr>
          <p:cNvPr id="376" name="Google Shape;376;p54"/>
          <p:cNvCxnSpPr/>
          <p:nvPr/>
        </p:nvCxnSpPr>
        <p:spPr>
          <a:xfrm>
            <a:off x="6062825" y="5208225"/>
            <a:ext cx="0" cy="380400"/>
          </a:xfrm>
          <a:prstGeom prst="straightConnector1">
            <a:avLst/>
          </a:prstGeom>
          <a:noFill/>
          <a:ln cap="flat" cmpd="sng" w="28575">
            <a:solidFill>
              <a:schemeClr val="dk2"/>
            </a:solidFill>
            <a:prstDash val="solid"/>
            <a:round/>
            <a:headEnd len="med" w="med" type="none"/>
            <a:tailEnd len="med" w="med" type="triangle"/>
          </a:ln>
        </p:spPr>
      </p:cxnSp>
      <p:cxnSp>
        <p:nvCxnSpPr>
          <p:cNvPr id="377" name="Google Shape;377;p54"/>
          <p:cNvCxnSpPr/>
          <p:nvPr/>
        </p:nvCxnSpPr>
        <p:spPr>
          <a:xfrm>
            <a:off x="6062825" y="6541625"/>
            <a:ext cx="0" cy="3804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5"/>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Uz ko attiecas Eiropas standarts?</a:t>
            </a:r>
            <a:endParaRPr/>
          </a:p>
        </p:txBody>
      </p:sp>
      <p:sp>
        <p:nvSpPr>
          <p:cNvPr id="383" name="Google Shape;383;p55"/>
          <p:cNvSpPr/>
          <p:nvPr/>
        </p:nvSpPr>
        <p:spPr>
          <a:xfrm>
            <a:off x="702475" y="4994775"/>
            <a:ext cx="3322500" cy="1736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5"/>
          <p:cNvSpPr txBox="1"/>
          <p:nvPr/>
        </p:nvSpPr>
        <p:spPr>
          <a:xfrm>
            <a:off x="956700" y="5511048"/>
            <a:ext cx="2893800" cy="6759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lang="en-GB" sz="2200">
                <a:latin typeface="Barlow Medium"/>
                <a:ea typeface="Barlow Medium"/>
                <a:cs typeface="Barlow Medium"/>
                <a:sym typeface="Barlow Medium"/>
              </a:rPr>
              <a:t>Tīmekļvietnēm</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85" name="Google Shape;385;p55"/>
          <p:cNvSpPr/>
          <p:nvPr/>
        </p:nvSpPr>
        <p:spPr>
          <a:xfrm>
            <a:off x="8008368" y="4994763"/>
            <a:ext cx="3322500" cy="1736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5"/>
          <p:cNvSpPr txBox="1"/>
          <p:nvPr/>
        </p:nvSpPr>
        <p:spPr>
          <a:xfrm>
            <a:off x="8262743" y="5210625"/>
            <a:ext cx="2893800" cy="1003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Clr>
                <a:schemeClr val="dk1"/>
              </a:buClr>
              <a:buSzPts val="1100"/>
              <a:buFont typeface="Arial"/>
              <a:buNone/>
            </a:pPr>
            <a:r>
              <a:rPr lang="en-GB" sz="2200">
                <a:solidFill>
                  <a:schemeClr val="dk1"/>
                </a:solidFill>
                <a:latin typeface="Barlow Medium"/>
                <a:ea typeface="Barlow Medium"/>
                <a:cs typeface="Barlow Medium"/>
                <a:sym typeface="Barlow Medium"/>
              </a:rPr>
              <a:t>Programmatūrām (atvērtajām un slēgtajām)</a:t>
            </a:r>
            <a:endParaRPr sz="2200">
              <a:solidFill>
                <a:schemeClr val="dk1"/>
              </a:solidFill>
              <a:latin typeface="Barlow Medium"/>
              <a:ea typeface="Barlow Medium"/>
              <a:cs typeface="Barlow Medium"/>
              <a:sym typeface="Barlow Medium"/>
            </a:endParaRPr>
          </a:p>
          <a:p>
            <a:pPr indent="0" lvl="0" marL="0" rtl="0" algn="ctr">
              <a:spcBef>
                <a:spcPts val="2000"/>
              </a:spcBef>
              <a:spcAft>
                <a:spcPts val="2000"/>
              </a:spcAft>
              <a:buClr>
                <a:schemeClr val="dk1"/>
              </a:buClr>
              <a:buSzPts val="1100"/>
              <a:buFont typeface="Arial"/>
              <a:buNone/>
            </a:pPr>
            <a:r>
              <a:t/>
            </a:r>
            <a:endParaRPr sz="2200">
              <a:solidFill>
                <a:schemeClr val="dk1"/>
              </a:solidFill>
              <a:latin typeface="Barlow Medium"/>
              <a:ea typeface="Barlow Medium"/>
              <a:cs typeface="Barlow Medium"/>
              <a:sym typeface="Barlow Medium"/>
            </a:endParaRPr>
          </a:p>
        </p:txBody>
      </p:sp>
      <p:sp>
        <p:nvSpPr>
          <p:cNvPr id="387" name="Google Shape;387;p55"/>
          <p:cNvSpPr/>
          <p:nvPr/>
        </p:nvSpPr>
        <p:spPr>
          <a:xfrm>
            <a:off x="4351919" y="4994781"/>
            <a:ext cx="3322500" cy="1736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5"/>
          <p:cNvSpPr txBox="1"/>
          <p:nvPr/>
        </p:nvSpPr>
        <p:spPr>
          <a:xfrm>
            <a:off x="4606218" y="5511050"/>
            <a:ext cx="2893800" cy="6759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2000"/>
              </a:spcAft>
              <a:buNone/>
            </a:pPr>
            <a:r>
              <a:rPr lang="en-GB" sz="2200">
                <a:latin typeface="Barlow Medium"/>
                <a:ea typeface="Barlow Medium"/>
                <a:cs typeface="Barlow Medium"/>
                <a:sym typeface="Barlow Medium"/>
              </a:rPr>
              <a:t>Dokumentiem</a:t>
            </a:r>
            <a:endParaRPr>
              <a:latin typeface="Barlow Medium"/>
              <a:ea typeface="Barlow Medium"/>
              <a:cs typeface="Barlow Medium"/>
              <a:sym typeface="Barlow Medium"/>
            </a:endParaRPr>
          </a:p>
        </p:txBody>
      </p:sp>
      <p:sp>
        <p:nvSpPr>
          <p:cNvPr id="389" name="Google Shape;389;p55"/>
          <p:cNvSpPr txBox="1"/>
          <p:nvPr/>
        </p:nvSpPr>
        <p:spPr>
          <a:xfrm>
            <a:off x="619525" y="2575625"/>
            <a:ext cx="10926000" cy="1272900"/>
          </a:xfrm>
          <a:prstGeom prst="rect">
            <a:avLst/>
          </a:prstGeom>
          <a:noFill/>
          <a:ln>
            <a:noFill/>
          </a:ln>
        </p:spPr>
        <p:txBody>
          <a:bodyPr anchorCtr="0" anchor="t" bIns="139050" lIns="139050" spcFirstLastPara="1" rIns="139050" wrap="square" tIns="139050">
            <a:noAutofit/>
          </a:bodyPr>
          <a:lstStyle/>
          <a:p>
            <a:pPr indent="0" lvl="0" marL="0" rtl="0" algn="l">
              <a:lnSpc>
                <a:spcPct val="100000"/>
              </a:lnSpc>
              <a:spcBef>
                <a:spcPts val="0"/>
              </a:spcBef>
              <a:spcAft>
                <a:spcPts val="0"/>
              </a:spcAft>
              <a:buNone/>
            </a:pPr>
            <a:r>
              <a:rPr lang="en-GB" sz="2600">
                <a:latin typeface="Barlow"/>
                <a:ea typeface="Barlow"/>
                <a:cs typeface="Barlow"/>
                <a:sym typeface="Barlow"/>
              </a:rPr>
              <a:t>Eiropas standartā digitālās vides piekļūstamības jomā, tiek citētas WCAG vadlīnijas, tikai ar pielāgojumiem konkrētā satura parādīšanas tipiem:</a:t>
            </a:r>
            <a:endParaRPr sz="2600">
              <a:latin typeface="Barlow"/>
              <a:ea typeface="Barlow"/>
              <a:cs typeface="Barlow"/>
              <a:sym typeface="Barlow"/>
            </a:endParaRPr>
          </a:p>
          <a:p>
            <a:pPr indent="0" lvl="0" marL="0" rtl="0" algn="l">
              <a:spcBef>
                <a:spcPts val="1200"/>
              </a:spcBef>
              <a:spcAft>
                <a:spcPts val="0"/>
              </a:spcAft>
              <a:buNone/>
            </a:pPr>
            <a:r>
              <a:t/>
            </a:r>
            <a:endParaRPr sz="2600">
              <a:solidFill>
                <a:srgbClr val="000000"/>
              </a:solidFill>
              <a:latin typeface="Barlow"/>
              <a:ea typeface="Barlow"/>
              <a:cs typeface="Barlow"/>
              <a:sym typeface="Barlow"/>
            </a:endParaRPr>
          </a:p>
        </p:txBody>
      </p:sp>
      <p:sp>
        <p:nvSpPr>
          <p:cNvPr id="390" name="Google Shape;390;p55"/>
          <p:cNvSpPr txBox="1"/>
          <p:nvPr/>
        </p:nvSpPr>
        <p:spPr>
          <a:xfrm>
            <a:off x="491700" y="8867984"/>
            <a:ext cx="11208900" cy="7431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t/>
            </a:r>
            <a:endParaRPr sz="1800">
              <a:solidFill>
                <a:srgbClr val="666666"/>
              </a:solidFill>
              <a:latin typeface="Barlow"/>
              <a:ea typeface="Barlow"/>
              <a:cs typeface="Barlow"/>
              <a:sym typeface="Barlow"/>
            </a:endParaRPr>
          </a:p>
          <a:p>
            <a:pPr indent="0" lvl="0" marL="0" rtl="0" algn="l">
              <a:spcBef>
                <a:spcPts val="0"/>
              </a:spcBef>
              <a:spcAft>
                <a:spcPts val="0"/>
              </a:spcAft>
              <a:buNone/>
            </a:pPr>
            <a:r>
              <a:t/>
            </a:r>
            <a:endParaRPr sz="1800">
              <a:solidFill>
                <a:srgbClr val="666666"/>
              </a:solidFill>
              <a:latin typeface="Barlow"/>
              <a:ea typeface="Barlow"/>
              <a:cs typeface="Barlow"/>
              <a:sym typeface="Barlow"/>
            </a:endParaRPr>
          </a:p>
        </p:txBody>
      </p:sp>
      <p:sp>
        <p:nvSpPr>
          <p:cNvPr id="391" name="Google Shape;391;p55"/>
          <p:cNvSpPr txBox="1"/>
          <p:nvPr/>
        </p:nvSpPr>
        <p:spPr>
          <a:xfrm>
            <a:off x="702475" y="4318873"/>
            <a:ext cx="2893800" cy="6759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200">
                <a:latin typeface="Barlow Medium"/>
                <a:ea typeface="Barlow Medium"/>
                <a:cs typeface="Barlow Medium"/>
                <a:sym typeface="Barlow Medium"/>
              </a:rPr>
              <a:t>1.</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92" name="Google Shape;392;p55"/>
          <p:cNvSpPr txBox="1"/>
          <p:nvPr/>
        </p:nvSpPr>
        <p:spPr>
          <a:xfrm>
            <a:off x="4355425" y="4318873"/>
            <a:ext cx="2893800" cy="6759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200">
                <a:latin typeface="Barlow Medium"/>
                <a:ea typeface="Barlow Medium"/>
                <a:cs typeface="Barlow Medium"/>
                <a:sym typeface="Barlow Medium"/>
              </a:rPr>
              <a:t>2</a:t>
            </a:r>
            <a:r>
              <a:rPr lang="en-GB" sz="2200">
                <a:latin typeface="Barlow Medium"/>
                <a:ea typeface="Barlow Medium"/>
                <a:cs typeface="Barlow Medium"/>
                <a:sym typeface="Barlow Medium"/>
              </a:rPr>
              <a:t>.</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
        <p:nvSpPr>
          <p:cNvPr id="393" name="Google Shape;393;p55"/>
          <p:cNvSpPr txBox="1"/>
          <p:nvPr/>
        </p:nvSpPr>
        <p:spPr>
          <a:xfrm>
            <a:off x="8008375" y="4318873"/>
            <a:ext cx="2893800" cy="6759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200">
                <a:latin typeface="Barlow Medium"/>
                <a:ea typeface="Barlow Medium"/>
                <a:cs typeface="Barlow Medium"/>
                <a:sym typeface="Barlow Medium"/>
              </a:rPr>
              <a:t>3</a:t>
            </a:r>
            <a:r>
              <a:rPr lang="en-GB" sz="2200">
                <a:latin typeface="Barlow Medium"/>
                <a:ea typeface="Barlow Medium"/>
                <a:cs typeface="Barlow Medium"/>
                <a:sym typeface="Barlow Medium"/>
              </a:rPr>
              <a:t>.</a:t>
            </a:r>
            <a:endParaRPr sz="2200">
              <a:latin typeface="Barlow"/>
              <a:ea typeface="Barlow"/>
              <a:cs typeface="Barlow"/>
              <a:sym typeface="Barlow"/>
            </a:endParaRPr>
          </a:p>
          <a:p>
            <a:pPr indent="0" lvl="0" marL="0" rtl="0" algn="ctr">
              <a:spcBef>
                <a:spcPts val="2000"/>
              </a:spcBef>
              <a:spcAft>
                <a:spcPts val="2000"/>
              </a:spcAft>
              <a:buNone/>
            </a:pPr>
            <a:r>
              <a:t/>
            </a:r>
            <a:endParaRPr sz="2200">
              <a:latin typeface="Barlow Medium"/>
              <a:ea typeface="Barlow Medium"/>
              <a:cs typeface="Barlow Medium"/>
              <a:sym typeface="Barlow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6"/>
          <p:cNvPicPr preferRelativeResize="0"/>
          <p:nvPr/>
        </p:nvPicPr>
        <p:blipFill>
          <a:blip r:embed="rId3">
            <a:alphaModFix/>
          </a:blip>
          <a:stretch>
            <a:fillRect/>
          </a:stretch>
        </p:blipFill>
        <p:spPr>
          <a:xfrm>
            <a:off x="2405550" y="1046925"/>
            <a:ext cx="7246100" cy="7246125"/>
          </a:xfrm>
          <a:prstGeom prst="rect">
            <a:avLst/>
          </a:prstGeom>
          <a:noFill/>
          <a:ln>
            <a:noFill/>
          </a:ln>
        </p:spPr>
      </p:pic>
      <p:sp>
        <p:nvSpPr>
          <p:cNvPr id="399" name="Google Shape;399;p56"/>
          <p:cNvSpPr txBox="1"/>
          <p:nvPr/>
        </p:nvSpPr>
        <p:spPr>
          <a:xfrm>
            <a:off x="404200" y="8673050"/>
            <a:ext cx="11248800" cy="5367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1800">
                <a:solidFill>
                  <a:srgbClr val="666666"/>
                </a:solidFill>
                <a:latin typeface="Barlow"/>
                <a:ea typeface="Barlow"/>
                <a:cs typeface="Barlow"/>
                <a:sym typeface="Barlow"/>
              </a:rPr>
              <a:t>Atsauce:</a:t>
            </a:r>
            <a:r>
              <a:rPr lang="en-GB" sz="1800">
                <a:solidFill>
                  <a:srgbClr val="666666"/>
                </a:solidFill>
                <a:latin typeface="Barlow"/>
                <a:ea typeface="Barlow"/>
                <a:cs typeface="Barlow"/>
                <a:sym typeface="Barlow"/>
              </a:rPr>
              <a:t>https://www.pieklustamiba.lv/devini-no-desmit-latvijas-iedzivotajiem-ir-saskarusies-ar-neertibam-digitalaja-vide/</a:t>
            </a:r>
            <a:endParaRPr sz="1800">
              <a:solidFill>
                <a:srgbClr val="666666"/>
              </a:solidFill>
              <a:latin typeface="Barlow"/>
              <a:ea typeface="Barlow"/>
              <a:cs typeface="Barlow"/>
              <a:sym typeface="Barlow"/>
            </a:endParaRPr>
          </a:p>
          <a:p>
            <a:pPr indent="0" lvl="0" marL="0" rtl="0" algn="l">
              <a:spcBef>
                <a:spcPts val="1200"/>
              </a:spcBef>
              <a:spcAft>
                <a:spcPts val="0"/>
              </a:spcAft>
              <a:buNone/>
            </a:pPr>
            <a:r>
              <a:t/>
            </a:r>
            <a:endParaRPr sz="1800">
              <a:solidFill>
                <a:srgbClr val="999999"/>
              </a:solidFill>
              <a:latin typeface="Barlow"/>
              <a:ea typeface="Barlow"/>
              <a:cs typeface="Barlow"/>
              <a:sym typeface="Barlow"/>
            </a:endParaRPr>
          </a:p>
          <a:p>
            <a:pPr indent="0" lvl="0" marL="0" rtl="0" algn="l">
              <a:spcBef>
                <a:spcPts val="1200"/>
              </a:spcBef>
              <a:spcAft>
                <a:spcPts val="0"/>
              </a:spcAft>
              <a:buNone/>
            </a:pPr>
            <a:r>
              <a:t/>
            </a:r>
            <a:endParaRPr sz="1800">
              <a:latin typeface="Barlow"/>
              <a:ea typeface="Barlow"/>
              <a:cs typeface="Barlow"/>
              <a:sym typeface="Barlow"/>
            </a:endParaRPr>
          </a:p>
          <a:p>
            <a:pPr indent="0" lvl="0" marL="0" rtl="0" algn="l">
              <a:spcBef>
                <a:spcPts val="0"/>
              </a:spcBef>
              <a:spcAft>
                <a:spcPts val="0"/>
              </a:spcAft>
              <a:buNone/>
            </a:pPr>
            <a:r>
              <a:t/>
            </a:r>
            <a:endParaRPr sz="1800">
              <a:latin typeface="Barlow"/>
              <a:ea typeface="Barlow"/>
              <a:cs typeface="Barlow"/>
              <a:sym typeface="Barlow"/>
            </a:endParaRPr>
          </a:p>
        </p:txBody>
      </p:sp>
      <p:sp>
        <p:nvSpPr>
          <p:cNvPr id="400" name="Google Shape;400;p56"/>
          <p:cNvSpPr/>
          <p:nvPr/>
        </p:nvSpPr>
        <p:spPr>
          <a:xfrm>
            <a:off x="106025" y="0"/>
            <a:ext cx="2279400" cy="209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1" name="Google Shape;401;p56"/>
          <p:cNvPicPr preferRelativeResize="0"/>
          <p:nvPr/>
        </p:nvPicPr>
        <p:blipFill>
          <a:blip r:embed="rId4">
            <a:alphaModFix/>
          </a:blip>
          <a:stretch>
            <a:fillRect/>
          </a:stretch>
        </p:blipFill>
        <p:spPr>
          <a:xfrm>
            <a:off x="488006" y="-81350"/>
            <a:ext cx="1503557" cy="1907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VARAM piekļūstamības pētījums</a:t>
            </a:r>
            <a:endParaRPr/>
          </a:p>
        </p:txBody>
      </p:sp>
      <p:pic>
        <p:nvPicPr>
          <p:cNvPr id="407" name="Google Shape;407;p57"/>
          <p:cNvPicPr preferRelativeResize="0"/>
          <p:nvPr/>
        </p:nvPicPr>
        <p:blipFill>
          <a:blip r:embed="rId3">
            <a:alphaModFix/>
          </a:blip>
          <a:stretch>
            <a:fillRect/>
          </a:stretch>
        </p:blipFill>
        <p:spPr>
          <a:xfrm>
            <a:off x="165650" y="8130200"/>
            <a:ext cx="1914950" cy="1420775"/>
          </a:xfrm>
          <a:prstGeom prst="rect">
            <a:avLst/>
          </a:prstGeom>
          <a:noFill/>
          <a:ln>
            <a:noFill/>
          </a:ln>
        </p:spPr>
      </p:pic>
      <p:pic>
        <p:nvPicPr>
          <p:cNvPr id="408" name="Google Shape;408;p57"/>
          <p:cNvPicPr preferRelativeResize="0"/>
          <p:nvPr/>
        </p:nvPicPr>
        <p:blipFill>
          <a:blip r:embed="rId4">
            <a:alphaModFix/>
          </a:blip>
          <a:stretch>
            <a:fillRect/>
          </a:stretch>
        </p:blipFill>
        <p:spPr>
          <a:xfrm>
            <a:off x="491700" y="3738925"/>
            <a:ext cx="11197075" cy="4074779"/>
          </a:xfrm>
          <a:prstGeom prst="rect">
            <a:avLst/>
          </a:prstGeom>
          <a:noFill/>
          <a:ln>
            <a:noFill/>
          </a:ln>
        </p:spPr>
      </p:pic>
      <p:sp>
        <p:nvSpPr>
          <p:cNvPr id="409" name="Google Shape;409;p57"/>
          <p:cNvSpPr txBox="1"/>
          <p:nvPr/>
        </p:nvSpPr>
        <p:spPr>
          <a:xfrm>
            <a:off x="676950" y="2857975"/>
            <a:ext cx="10720800" cy="8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latin typeface="Barlow SemiBold"/>
                <a:ea typeface="Barlow SemiBold"/>
                <a:cs typeface="Barlow SemiBold"/>
                <a:sym typeface="Barlow SemiBold"/>
              </a:rPr>
              <a:t>Atbilstības noteikšana WCAG 2.0. AA līmenim</a:t>
            </a:r>
            <a:endParaRPr sz="2100">
              <a:latin typeface="Barlow SemiBold"/>
              <a:ea typeface="Barlow SemiBold"/>
              <a:cs typeface="Barlow SemiBold"/>
              <a:sym typeface="Barlow SemiBold"/>
            </a:endParaRPr>
          </a:p>
          <a:p>
            <a:pPr indent="0" lvl="0" marL="0" rtl="0" algn="ctr">
              <a:spcBef>
                <a:spcPts val="0"/>
              </a:spcBef>
              <a:spcAft>
                <a:spcPts val="0"/>
              </a:spcAft>
              <a:buNone/>
            </a:pPr>
            <a:r>
              <a:rPr lang="en-GB" sz="2100">
                <a:latin typeface="Barlow SemiBold"/>
                <a:ea typeface="Barlow SemiBold"/>
                <a:cs typeface="Barlow SemiBold"/>
                <a:sym typeface="Barlow SemiBold"/>
              </a:rPr>
              <a:t>(novērtēšanas skala)</a:t>
            </a:r>
            <a:endParaRPr sz="2100">
              <a:latin typeface="Barlow SemiBold"/>
              <a:ea typeface="Barlow SemiBold"/>
              <a:cs typeface="Barlow SemiBold"/>
              <a:sym typeface="Barlow SemiBold"/>
            </a:endParaRPr>
          </a:p>
        </p:txBody>
      </p:sp>
      <p:sp>
        <p:nvSpPr>
          <p:cNvPr id="410" name="Google Shape;410;p57"/>
          <p:cNvSpPr txBox="1"/>
          <p:nvPr/>
        </p:nvSpPr>
        <p:spPr>
          <a:xfrm>
            <a:off x="2080600" y="8901655"/>
            <a:ext cx="9620100" cy="5367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1800">
                <a:solidFill>
                  <a:srgbClr val="666666"/>
                </a:solidFill>
                <a:latin typeface="Barlow"/>
                <a:ea typeface="Barlow"/>
                <a:cs typeface="Barlow"/>
                <a:sym typeface="Barlow"/>
              </a:rPr>
              <a:t>Atsauce: </a:t>
            </a:r>
            <a:r>
              <a:rPr lang="en-GB" sz="1800">
                <a:solidFill>
                  <a:srgbClr val="666666"/>
                </a:solidFill>
                <a:uFill>
                  <a:noFill/>
                </a:uFill>
                <a:latin typeface="Barlow"/>
                <a:ea typeface="Barlow"/>
                <a:cs typeface="Barlow"/>
                <a:sym typeface="Barlow"/>
                <a:hlinkClick r:id="rId5">
                  <a:extLst>
                    <a:ext uri="{A12FA001-AC4F-418D-AE19-62706E023703}">
                      <ahyp:hlinkClr val="tx"/>
                    </a:ext>
                  </a:extLst>
                </a:hlinkClick>
              </a:rPr>
              <a:t>https://mana.latvija.lv/e-indeksa-rezultati/</a:t>
            </a:r>
            <a:endParaRPr sz="1800">
              <a:solidFill>
                <a:srgbClr val="666666"/>
              </a:solidFill>
              <a:latin typeface="Barlow"/>
              <a:ea typeface="Barlow"/>
              <a:cs typeface="Barlow"/>
              <a:sym typeface="Barlow"/>
            </a:endParaRPr>
          </a:p>
          <a:p>
            <a:pPr indent="0" lvl="0" marL="0" rtl="0" algn="l">
              <a:spcBef>
                <a:spcPts val="1200"/>
              </a:spcBef>
              <a:spcAft>
                <a:spcPts val="0"/>
              </a:spcAft>
              <a:buNone/>
            </a:pPr>
            <a:r>
              <a:t/>
            </a:r>
            <a:endParaRPr sz="1800">
              <a:solidFill>
                <a:srgbClr val="999999"/>
              </a:solidFill>
              <a:latin typeface="Barlow"/>
              <a:ea typeface="Barlow"/>
              <a:cs typeface="Barlow"/>
              <a:sym typeface="Barlow"/>
            </a:endParaRPr>
          </a:p>
          <a:p>
            <a:pPr indent="0" lvl="0" marL="0" rtl="0" algn="l">
              <a:spcBef>
                <a:spcPts val="1200"/>
              </a:spcBef>
              <a:spcAft>
                <a:spcPts val="0"/>
              </a:spcAft>
              <a:buNone/>
            </a:pPr>
            <a:r>
              <a:t/>
            </a:r>
            <a:endParaRPr sz="1800">
              <a:latin typeface="Barlow"/>
              <a:ea typeface="Barlow"/>
              <a:cs typeface="Barlow"/>
              <a:sym typeface="Barlow"/>
            </a:endParaRPr>
          </a:p>
          <a:p>
            <a:pPr indent="0" lvl="0" marL="0" rtl="0" algn="l">
              <a:spcBef>
                <a:spcPts val="0"/>
              </a:spcBef>
              <a:spcAft>
                <a:spcPts val="0"/>
              </a:spcAft>
              <a:buNone/>
            </a:pPr>
            <a:r>
              <a:t/>
            </a:r>
            <a:endParaRPr sz="1800">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58"/>
          <p:cNvPicPr preferRelativeResize="0"/>
          <p:nvPr/>
        </p:nvPicPr>
        <p:blipFill>
          <a:blip r:embed="rId3">
            <a:alphaModFix/>
          </a:blip>
          <a:stretch>
            <a:fillRect/>
          </a:stretch>
        </p:blipFill>
        <p:spPr>
          <a:xfrm>
            <a:off x="1610865" y="2386329"/>
            <a:ext cx="8970271" cy="5638976"/>
          </a:xfrm>
          <a:prstGeom prst="rect">
            <a:avLst/>
          </a:prstGeom>
          <a:noFill/>
          <a:ln>
            <a:noFill/>
          </a:ln>
        </p:spPr>
      </p:pic>
      <p:sp>
        <p:nvSpPr>
          <p:cNvPr id="416" name="Google Shape;416;p58"/>
          <p:cNvSpPr txBox="1"/>
          <p:nvPr/>
        </p:nvSpPr>
        <p:spPr>
          <a:xfrm>
            <a:off x="404200" y="8673050"/>
            <a:ext cx="11248800" cy="5367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1800">
                <a:solidFill>
                  <a:srgbClr val="666666"/>
                </a:solidFill>
                <a:latin typeface="Barlow"/>
                <a:ea typeface="Barlow"/>
                <a:cs typeface="Barlow"/>
                <a:sym typeface="Barlow"/>
              </a:rPr>
              <a:t>Atsauce:https://www.pieklustamiba.lv/petijums-latvijas-pasvaldibu-timekla-vietnes-nav-pieejamas-visiem-lietotajiem/</a:t>
            </a:r>
            <a:endParaRPr sz="1800">
              <a:solidFill>
                <a:srgbClr val="666666"/>
              </a:solidFill>
              <a:latin typeface="Barlow"/>
              <a:ea typeface="Barlow"/>
              <a:cs typeface="Barlow"/>
              <a:sym typeface="Barlow"/>
            </a:endParaRPr>
          </a:p>
          <a:p>
            <a:pPr indent="0" lvl="0" marL="0" rtl="0" algn="l">
              <a:spcBef>
                <a:spcPts val="1200"/>
              </a:spcBef>
              <a:spcAft>
                <a:spcPts val="0"/>
              </a:spcAft>
              <a:buNone/>
            </a:pPr>
            <a:r>
              <a:t/>
            </a:r>
            <a:endParaRPr sz="1800">
              <a:solidFill>
                <a:srgbClr val="999999"/>
              </a:solidFill>
              <a:latin typeface="Barlow"/>
              <a:ea typeface="Barlow"/>
              <a:cs typeface="Barlow"/>
              <a:sym typeface="Barlow"/>
            </a:endParaRPr>
          </a:p>
          <a:p>
            <a:pPr indent="0" lvl="0" marL="0" rtl="0" algn="l">
              <a:spcBef>
                <a:spcPts val="1200"/>
              </a:spcBef>
              <a:spcAft>
                <a:spcPts val="0"/>
              </a:spcAft>
              <a:buNone/>
            </a:pPr>
            <a:r>
              <a:t/>
            </a:r>
            <a:endParaRPr sz="1800">
              <a:latin typeface="Barlow"/>
              <a:ea typeface="Barlow"/>
              <a:cs typeface="Barlow"/>
              <a:sym typeface="Barlow"/>
            </a:endParaRPr>
          </a:p>
          <a:p>
            <a:pPr indent="0" lvl="0" marL="0" rtl="0" algn="l">
              <a:spcBef>
                <a:spcPts val="0"/>
              </a:spcBef>
              <a:spcAft>
                <a:spcPts val="0"/>
              </a:spcAft>
              <a:buNone/>
            </a:pPr>
            <a:r>
              <a:t/>
            </a:r>
            <a:endParaRPr sz="1800">
              <a:latin typeface="Barlow"/>
              <a:ea typeface="Barlow"/>
              <a:cs typeface="Barlow"/>
              <a:sym typeface="Barlow"/>
            </a:endParaRPr>
          </a:p>
        </p:txBody>
      </p:sp>
      <p:pic>
        <p:nvPicPr>
          <p:cNvPr id="417" name="Google Shape;417;p58"/>
          <p:cNvPicPr preferRelativeResize="0"/>
          <p:nvPr/>
        </p:nvPicPr>
        <p:blipFill>
          <a:blip r:embed="rId4">
            <a:alphaModFix/>
          </a:blip>
          <a:stretch>
            <a:fillRect/>
          </a:stretch>
        </p:blipFill>
        <p:spPr>
          <a:xfrm>
            <a:off x="488006" y="-81350"/>
            <a:ext cx="1503557" cy="1907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9"/>
          <p:cNvSpPr txBox="1"/>
          <p:nvPr>
            <p:ph type="title"/>
          </p:nvPr>
        </p:nvSpPr>
        <p:spPr>
          <a:xfrm>
            <a:off x="2506300" y="181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Tipiskākās problēmas Latvijas un ārvalstu tīmekļa vietnēs</a:t>
            </a:r>
            <a:endParaRPr/>
          </a:p>
        </p:txBody>
      </p:sp>
      <p:sp>
        <p:nvSpPr>
          <p:cNvPr id="423" name="Google Shape;423;p59"/>
          <p:cNvSpPr txBox="1"/>
          <p:nvPr/>
        </p:nvSpPr>
        <p:spPr>
          <a:xfrm>
            <a:off x="619525" y="2794025"/>
            <a:ext cx="11002500" cy="5532600"/>
          </a:xfrm>
          <a:prstGeom prst="rect">
            <a:avLst/>
          </a:prstGeom>
          <a:noFill/>
          <a:ln>
            <a:noFill/>
          </a:ln>
        </p:spPr>
        <p:txBody>
          <a:bodyPr anchorCtr="0" anchor="t" bIns="180625" lIns="180625" spcFirstLastPara="1" rIns="180625" wrap="square" tIns="180625">
            <a:noAutofit/>
          </a:bodyPr>
          <a:lstStyle/>
          <a:p>
            <a:pPr indent="-609600" lvl="0" marL="901700" rtl="0" algn="l">
              <a:lnSpc>
                <a:spcPct val="150000"/>
              </a:lnSpc>
              <a:spcBef>
                <a:spcPts val="0"/>
              </a:spcBef>
              <a:spcAft>
                <a:spcPts val="0"/>
              </a:spcAft>
              <a:buClr>
                <a:srgbClr val="009FDF"/>
              </a:buClr>
              <a:buSzPts val="2600"/>
              <a:buFont typeface="Barlow"/>
              <a:buChar char="●"/>
            </a:pPr>
            <a:r>
              <a:rPr lang="en-GB" sz="2600">
                <a:latin typeface="Barlow"/>
                <a:ea typeface="Barlow"/>
                <a:cs typeface="Barlow"/>
                <a:sym typeface="Barlow"/>
              </a:rPr>
              <a:t>nesakārtota lapas struktūra;</a:t>
            </a:r>
            <a:endParaRPr sz="2600">
              <a:latin typeface="Barlow"/>
              <a:ea typeface="Barlow"/>
              <a:cs typeface="Barlow"/>
              <a:sym typeface="Barlow"/>
            </a:endParaRPr>
          </a:p>
          <a:p>
            <a:pPr indent="-609600" lvl="0" marL="901700" rtl="0" algn="l">
              <a:lnSpc>
                <a:spcPct val="115000"/>
              </a:lnSpc>
              <a:spcBef>
                <a:spcPts val="0"/>
              </a:spcBef>
              <a:spcAft>
                <a:spcPts val="0"/>
              </a:spcAft>
              <a:buClr>
                <a:srgbClr val="009FDF"/>
              </a:buClr>
              <a:buSzPts val="2600"/>
              <a:buFont typeface="Barlow"/>
              <a:buChar char="●"/>
            </a:pPr>
            <a:r>
              <a:rPr lang="en-GB" sz="2600">
                <a:latin typeface="Barlow"/>
                <a:ea typeface="Barlow"/>
                <a:cs typeface="Barlow"/>
                <a:sym typeface="Barlow"/>
              </a:rPr>
              <a:t>nepareizi izveidoti modālie logi  (sīkdatņu paziņojumi, reklāmas);</a:t>
            </a:r>
            <a:endParaRPr sz="2600">
              <a:latin typeface="Barlow"/>
              <a:ea typeface="Barlow"/>
              <a:cs typeface="Barlow"/>
              <a:sym typeface="Barlow"/>
            </a:endParaRPr>
          </a:p>
          <a:p>
            <a:pPr indent="-609600" lvl="0" marL="901700" rtl="0" algn="l">
              <a:lnSpc>
                <a:spcPct val="150000"/>
              </a:lnSpc>
              <a:spcBef>
                <a:spcPts val="800"/>
              </a:spcBef>
              <a:spcAft>
                <a:spcPts val="0"/>
              </a:spcAft>
              <a:buClr>
                <a:srgbClr val="009FDF"/>
              </a:buClr>
              <a:buSzPts val="2600"/>
              <a:buFont typeface="Barlow"/>
              <a:buChar char="●"/>
            </a:pPr>
            <a:r>
              <a:rPr lang="en-GB" sz="2600">
                <a:latin typeface="Barlow"/>
                <a:ea typeface="Barlow"/>
                <a:cs typeface="Barlow"/>
                <a:sym typeface="Barlow"/>
              </a:rPr>
              <a:t>kļūdaini parakstītas formas vai nepareizi lietoti izvēlnes lauki;</a:t>
            </a:r>
            <a:endParaRPr sz="2600">
              <a:latin typeface="Barlow"/>
              <a:ea typeface="Barlow"/>
              <a:cs typeface="Barlow"/>
              <a:sym typeface="Barlow"/>
            </a:endParaRPr>
          </a:p>
          <a:p>
            <a:pPr indent="-609600" lvl="0" marL="901700" rtl="0" algn="l">
              <a:lnSpc>
                <a:spcPct val="150000"/>
              </a:lnSpc>
              <a:spcBef>
                <a:spcPts val="0"/>
              </a:spcBef>
              <a:spcAft>
                <a:spcPts val="0"/>
              </a:spcAft>
              <a:buClr>
                <a:srgbClr val="009FDF"/>
              </a:buClr>
              <a:buSzPts val="2600"/>
              <a:buFont typeface="Barlow"/>
              <a:buChar char="●"/>
            </a:pPr>
            <a:r>
              <a:rPr lang="en-GB" sz="2600">
                <a:latin typeface="Barlow"/>
                <a:ea typeface="Barlow"/>
                <a:cs typeface="Barlow"/>
                <a:sym typeface="Barlow"/>
              </a:rPr>
              <a:t>nepietiekams laiks darbības veikšanai.</a:t>
            </a:r>
            <a:endParaRPr sz="2600">
              <a:latin typeface="Barlow"/>
              <a:ea typeface="Barlow"/>
              <a:cs typeface="Barlow"/>
              <a:sym typeface="Barlow"/>
            </a:endParaRPr>
          </a:p>
          <a:p>
            <a:pPr indent="0" lvl="0" marL="0" rtl="0" algn="l">
              <a:spcBef>
                <a:spcPts val="0"/>
              </a:spcBef>
              <a:spcAft>
                <a:spcPts val="0"/>
              </a:spcAft>
              <a:buNone/>
            </a:pPr>
            <a:r>
              <a:t/>
            </a:r>
            <a:endParaRPr sz="3400">
              <a:latin typeface="Barlow"/>
              <a:ea typeface="Barlow"/>
              <a:cs typeface="Barlow"/>
              <a:sym typeface="Barlow"/>
            </a:endParaRPr>
          </a:p>
          <a:p>
            <a:pPr indent="0" lvl="0" marL="0" rtl="0" algn="l">
              <a:spcBef>
                <a:spcPts val="0"/>
              </a:spcBef>
              <a:spcAft>
                <a:spcPts val="0"/>
              </a:spcAft>
              <a:buNone/>
            </a:pPr>
            <a:r>
              <a:t/>
            </a:r>
            <a:endParaRPr sz="3400">
              <a:latin typeface="Barlow"/>
              <a:ea typeface="Barlow"/>
              <a:cs typeface="Barlow"/>
              <a:sym typeface="Barl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0"/>
          <p:cNvSpPr txBox="1"/>
          <p:nvPr>
            <p:ph type="title"/>
          </p:nvPr>
        </p:nvSpPr>
        <p:spPr>
          <a:xfrm>
            <a:off x="2506300" y="181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Automatizēti testi vs testi ar lietotājiem</a:t>
            </a:r>
            <a:endParaRPr/>
          </a:p>
        </p:txBody>
      </p:sp>
      <p:sp>
        <p:nvSpPr>
          <p:cNvPr id="429" name="Google Shape;429;p60"/>
          <p:cNvSpPr txBox="1"/>
          <p:nvPr/>
        </p:nvSpPr>
        <p:spPr>
          <a:xfrm>
            <a:off x="758850" y="7813528"/>
            <a:ext cx="10674300" cy="14631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2600">
                <a:solidFill>
                  <a:schemeClr val="dk1"/>
                </a:solidFill>
                <a:latin typeface="Barlow"/>
                <a:ea typeface="Barlow"/>
                <a:cs typeface="Barlow"/>
                <a:sym typeface="Barlow"/>
              </a:rPr>
              <a:t>☝️ </a:t>
            </a:r>
            <a:r>
              <a:rPr lang="en-GB" sz="2600">
                <a:solidFill>
                  <a:schemeClr val="dk1"/>
                </a:solidFill>
                <a:latin typeface="Barlow"/>
                <a:ea typeface="Barlow"/>
                <a:cs typeface="Barlow"/>
                <a:sym typeface="Barlow"/>
              </a:rPr>
              <a:t>Ir vērts izmantot abus testēšanas veidus, izvēloties piemērotāko atbilstoši apstākļiem.</a:t>
            </a:r>
            <a:endParaRPr sz="2600">
              <a:solidFill>
                <a:schemeClr val="dk1"/>
              </a:solidFill>
              <a:latin typeface="Barlow"/>
              <a:ea typeface="Barlow"/>
              <a:cs typeface="Barlow"/>
              <a:sym typeface="Barlow"/>
            </a:endParaRPr>
          </a:p>
          <a:p>
            <a:pPr indent="0" lvl="0" marL="0" rtl="0" algn="l">
              <a:spcBef>
                <a:spcPts val="2000"/>
              </a:spcBef>
              <a:spcAft>
                <a:spcPts val="0"/>
              </a:spcAft>
              <a:buNone/>
            </a:pPr>
            <a:r>
              <a:t/>
            </a:r>
            <a:endParaRPr sz="2800">
              <a:solidFill>
                <a:schemeClr val="dk1"/>
              </a:solidFill>
              <a:latin typeface="Barlow"/>
              <a:ea typeface="Barlow"/>
              <a:cs typeface="Barlow"/>
              <a:sym typeface="Barlow"/>
            </a:endParaRPr>
          </a:p>
        </p:txBody>
      </p:sp>
      <p:sp>
        <p:nvSpPr>
          <p:cNvPr id="430" name="Google Shape;430;p60"/>
          <p:cNvSpPr/>
          <p:nvPr/>
        </p:nvSpPr>
        <p:spPr>
          <a:xfrm>
            <a:off x="798450" y="3435625"/>
            <a:ext cx="4956300" cy="39822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0"/>
          <p:cNvSpPr/>
          <p:nvPr/>
        </p:nvSpPr>
        <p:spPr>
          <a:xfrm>
            <a:off x="6477000" y="3435625"/>
            <a:ext cx="4956300" cy="39822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0"/>
          <p:cNvSpPr txBox="1"/>
          <p:nvPr/>
        </p:nvSpPr>
        <p:spPr>
          <a:xfrm>
            <a:off x="1099050" y="3866325"/>
            <a:ext cx="418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Barlow"/>
                <a:ea typeface="Barlow"/>
                <a:cs typeface="Barlow"/>
                <a:sym typeface="Barlow"/>
              </a:rPr>
              <a:t>Automatizēti testi ļauj ātri iegūt pirmo iespaidu</a:t>
            </a:r>
            <a:endParaRPr sz="2800">
              <a:solidFill>
                <a:schemeClr val="dk1"/>
              </a:solidFill>
              <a:latin typeface="Barlow"/>
              <a:ea typeface="Barlow"/>
              <a:cs typeface="Barlow"/>
              <a:sym typeface="Barlow"/>
            </a:endParaRPr>
          </a:p>
          <a:p>
            <a:pPr indent="0" lvl="0" marL="0" rtl="0" algn="l">
              <a:spcBef>
                <a:spcPts val="2000"/>
              </a:spcBef>
              <a:spcAft>
                <a:spcPts val="0"/>
              </a:spcAft>
              <a:buNone/>
            </a:pPr>
            <a:r>
              <a:rPr lang="en-GB" sz="2800">
                <a:solidFill>
                  <a:schemeClr val="dk1"/>
                </a:solidFill>
                <a:latin typeface="Barlow"/>
                <a:ea typeface="Barlow"/>
                <a:cs typeface="Barlow"/>
                <a:sym typeface="Barlow"/>
              </a:rPr>
              <a:t>Nesniedz precīzu informāciju</a:t>
            </a:r>
            <a:endParaRPr sz="2800">
              <a:solidFill>
                <a:schemeClr val="dk1"/>
              </a:solidFill>
              <a:latin typeface="Barlow"/>
              <a:ea typeface="Barlow"/>
              <a:cs typeface="Barlow"/>
              <a:sym typeface="Barlow"/>
            </a:endParaRPr>
          </a:p>
          <a:p>
            <a:pPr indent="0" lvl="0" marL="0" rtl="0" algn="l">
              <a:spcBef>
                <a:spcPts val="2000"/>
              </a:spcBef>
              <a:spcAft>
                <a:spcPts val="2000"/>
              </a:spcAft>
              <a:buNone/>
            </a:pPr>
            <a:r>
              <a:t/>
            </a:r>
            <a:endParaRPr sz="2800">
              <a:solidFill>
                <a:schemeClr val="dk1"/>
              </a:solidFill>
              <a:latin typeface="Barlow"/>
              <a:ea typeface="Barlow"/>
              <a:cs typeface="Barlow"/>
              <a:sym typeface="Barlow"/>
            </a:endParaRPr>
          </a:p>
        </p:txBody>
      </p:sp>
      <p:sp>
        <p:nvSpPr>
          <p:cNvPr id="433" name="Google Shape;433;p60"/>
          <p:cNvSpPr txBox="1"/>
          <p:nvPr/>
        </p:nvSpPr>
        <p:spPr>
          <a:xfrm>
            <a:off x="6777600" y="3866325"/>
            <a:ext cx="418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Barlow"/>
                <a:ea typeface="Barlow"/>
                <a:cs typeface="Barlow"/>
                <a:sym typeface="Barlow"/>
              </a:rPr>
              <a:t>Mājaslapas izmanto cilvēki nevis roboti</a:t>
            </a:r>
            <a:endParaRPr sz="2800">
              <a:solidFill>
                <a:schemeClr val="dk1"/>
              </a:solidFill>
              <a:latin typeface="Barlow"/>
              <a:ea typeface="Barlow"/>
              <a:cs typeface="Barlow"/>
              <a:sym typeface="Barlow"/>
            </a:endParaRPr>
          </a:p>
          <a:p>
            <a:pPr indent="0" lvl="0" marL="0" rtl="0" algn="l">
              <a:spcBef>
                <a:spcPts val="2000"/>
              </a:spcBef>
              <a:spcAft>
                <a:spcPts val="2000"/>
              </a:spcAft>
              <a:buNone/>
            </a:pPr>
            <a:r>
              <a:rPr lang="en-GB" sz="2800">
                <a:solidFill>
                  <a:schemeClr val="dk1"/>
                </a:solidFill>
                <a:latin typeface="Barlow"/>
                <a:ea typeface="Barlow"/>
                <a:cs typeface="Barlow"/>
                <a:sym typeface="Barlow"/>
              </a:rPr>
              <a:t>Sniedz visprecīzākās atbildes</a:t>
            </a:r>
            <a:endParaRPr sz="2800">
              <a:solidFill>
                <a:schemeClr val="dk1"/>
              </a:solidFill>
              <a:latin typeface="Barlow"/>
              <a:ea typeface="Barlow"/>
              <a:cs typeface="Barlow"/>
              <a:sym typeface="Barlow"/>
            </a:endParaRPr>
          </a:p>
        </p:txBody>
      </p:sp>
      <p:sp>
        <p:nvSpPr>
          <p:cNvPr id="434" name="Google Shape;434;p60"/>
          <p:cNvSpPr txBox="1"/>
          <p:nvPr/>
        </p:nvSpPr>
        <p:spPr>
          <a:xfrm>
            <a:off x="798450" y="2620625"/>
            <a:ext cx="43551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Barlow SemiBold"/>
                <a:ea typeface="Barlow SemiBold"/>
                <a:cs typeface="Barlow SemiBold"/>
                <a:sym typeface="Barlow SemiBold"/>
              </a:rPr>
              <a:t>Automatizēti testi</a:t>
            </a:r>
            <a:endParaRPr sz="3000">
              <a:latin typeface="Barlow SemiBold"/>
              <a:ea typeface="Barlow SemiBold"/>
              <a:cs typeface="Barlow SemiBold"/>
              <a:sym typeface="Barlow SemiBold"/>
            </a:endParaRPr>
          </a:p>
        </p:txBody>
      </p:sp>
      <p:sp>
        <p:nvSpPr>
          <p:cNvPr id="435" name="Google Shape;435;p60"/>
          <p:cNvSpPr txBox="1"/>
          <p:nvPr/>
        </p:nvSpPr>
        <p:spPr>
          <a:xfrm>
            <a:off x="6477000" y="2620625"/>
            <a:ext cx="43551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Barlow SemiBold"/>
                <a:ea typeface="Barlow SemiBold"/>
                <a:cs typeface="Barlow SemiBold"/>
                <a:sym typeface="Barlow SemiBold"/>
              </a:rPr>
              <a:t>Testi ar lietotājiem</a:t>
            </a:r>
            <a:endParaRPr sz="3000">
              <a:latin typeface="Barlow SemiBold"/>
              <a:ea typeface="Barlow SemiBold"/>
              <a:cs typeface="Barlow SemiBold"/>
              <a:sym typeface="Barlow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8" name="Shape 148"/>
        <p:cNvGrpSpPr/>
        <p:nvPr/>
      </p:nvGrpSpPr>
      <p:grpSpPr>
        <a:xfrm>
          <a:off x="0" y="0"/>
          <a:ext cx="0" cy="0"/>
          <a:chOff x="0" y="0"/>
          <a:chExt cx="0" cy="0"/>
        </a:xfrm>
      </p:grpSpPr>
      <p:pic>
        <p:nvPicPr>
          <p:cNvPr descr="Mums apkārt ir daudz īpašu cilvēku, kuri spēj pārsteigt un iedvesmot pat lielākos skeptiķus. Tomēr par sarunu cikla &quot;Cilvēks kā cilvēks&quot; pirmo viešņu piekrita kļūt tieši Vlada – fantastiska sieviete ar ļoti bagātu dvēseli, kuras optimisms un mērķtiecība nebeidz pārsteigt! Kura uzskata, ka tieši uzticēšanās cilvēkiem ir viņas superspēja. Šoreiz Vlada ļāvās nezināmajam, lai palīdzētu citiem iepazīt neredzīga cilvēka ikdienu.&#10;&#10;Šie ir tikai daži, manuprāt, ļoti zīmīgi fakti par 1.epizodes viešņu:&#10;* Neredzīga kopš dzimšanas&#10;* Ieguvusi trīs augstākās izglītības, tostarp pabeigusi studijas doktorantūrā&#10;* Virsabsolūtās dzirdes īpašniece, kura virtuozi pārvalda klavierspēli&#10;* Aktīvi darbojas dažādās nevalstiskajās organizācijās&#10;&#10;Iespaidīgi, vai ne? Tieši tāpēc mūsu saruna par tumsas 50 nokrāsām izvērtās tik interesanta, ka pielikt tai punktu bija teju neiespējami." id="149" name="Google Shape;149;p34" title="Cilvēks kā cilvēks #1 - Tumsas 50 nokrāsas">
            <a:hlinkClick r:id="rId3"/>
          </p:cNvPr>
          <p:cNvPicPr preferRelativeResize="0"/>
          <p:nvPr/>
        </p:nvPicPr>
        <p:blipFill>
          <a:blip r:embed="rId4">
            <a:alphaModFix/>
          </a:blip>
          <a:stretch>
            <a:fillRect/>
          </a:stretch>
        </p:blipFill>
        <p:spPr>
          <a:xfrm>
            <a:off x="0" y="314086"/>
            <a:ext cx="12192000" cy="91440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1"/>
          <p:cNvPicPr preferRelativeResize="0"/>
          <p:nvPr/>
        </p:nvPicPr>
        <p:blipFill rotWithShape="1">
          <a:blip r:embed="rId3">
            <a:alphaModFix/>
          </a:blip>
          <a:srcRect b="2711" l="4050" r="2184" t="4109"/>
          <a:stretch/>
        </p:blipFill>
        <p:spPr>
          <a:xfrm>
            <a:off x="-72020" y="0"/>
            <a:ext cx="12281588" cy="9753601"/>
          </a:xfrm>
          <a:prstGeom prst="rect">
            <a:avLst/>
          </a:prstGeom>
          <a:noFill/>
          <a:ln>
            <a:noFill/>
          </a:ln>
        </p:spPr>
      </p:pic>
      <p:sp>
        <p:nvSpPr>
          <p:cNvPr id="441" name="Google Shape;441;p61"/>
          <p:cNvSpPr txBox="1"/>
          <p:nvPr/>
        </p:nvSpPr>
        <p:spPr>
          <a:xfrm>
            <a:off x="1255675" y="4016773"/>
            <a:ext cx="9342000" cy="2692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6400">
                <a:latin typeface="Barlow"/>
                <a:ea typeface="Barlow"/>
                <a:cs typeface="Barlow"/>
                <a:sym typeface="Barlow"/>
              </a:rPr>
              <a:t>Kontrasts un attēla tekstuālā alternatīva </a:t>
            </a:r>
            <a:endParaRPr b="1" sz="7100">
              <a:solidFill>
                <a:srgbClr val="000000"/>
              </a:solidFill>
              <a:latin typeface="Barlow"/>
              <a:ea typeface="Barlow"/>
              <a:cs typeface="Barlow"/>
              <a:sym typeface="Barlow"/>
            </a:endParaRPr>
          </a:p>
        </p:txBody>
      </p:sp>
      <p:grpSp>
        <p:nvGrpSpPr>
          <p:cNvPr id="442" name="Google Shape;442;p61"/>
          <p:cNvGrpSpPr/>
          <p:nvPr/>
        </p:nvGrpSpPr>
        <p:grpSpPr>
          <a:xfrm>
            <a:off x="3494200" y="2048938"/>
            <a:ext cx="4864950" cy="1362075"/>
            <a:chOff x="3788950" y="2048938"/>
            <a:chExt cx="4864950" cy="1362075"/>
          </a:xfrm>
        </p:grpSpPr>
        <p:pic>
          <p:nvPicPr>
            <p:cNvPr id="443" name="Google Shape;443;p61"/>
            <p:cNvPicPr preferRelativeResize="0"/>
            <p:nvPr/>
          </p:nvPicPr>
          <p:blipFill>
            <a:blip r:embed="rId4">
              <a:alphaModFix/>
            </a:blip>
            <a:stretch>
              <a:fillRect/>
            </a:stretch>
          </p:blipFill>
          <p:spPr>
            <a:xfrm>
              <a:off x="3788950" y="2048938"/>
              <a:ext cx="1352550" cy="1362075"/>
            </a:xfrm>
            <a:prstGeom prst="rect">
              <a:avLst/>
            </a:prstGeom>
            <a:noFill/>
            <a:ln>
              <a:noFill/>
            </a:ln>
          </p:spPr>
        </p:pic>
        <p:pic>
          <p:nvPicPr>
            <p:cNvPr id="444" name="Google Shape;444;p61"/>
            <p:cNvPicPr preferRelativeResize="0"/>
            <p:nvPr/>
          </p:nvPicPr>
          <p:blipFill>
            <a:blip r:embed="rId5">
              <a:alphaModFix/>
            </a:blip>
            <a:stretch>
              <a:fillRect/>
            </a:stretch>
          </p:blipFill>
          <p:spPr>
            <a:xfrm>
              <a:off x="6882250" y="2468038"/>
              <a:ext cx="1771650" cy="523875"/>
            </a:xfrm>
            <a:prstGeom prst="rect">
              <a:avLst/>
            </a:prstGeom>
            <a:noFill/>
            <a:ln>
              <a:noFill/>
            </a:ln>
          </p:spPr>
        </p:pic>
        <p:sp>
          <p:nvSpPr>
            <p:cNvPr id="445" name="Google Shape;445;p61"/>
            <p:cNvSpPr txBox="1"/>
            <p:nvPr/>
          </p:nvSpPr>
          <p:spPr>
            <a:xfrm>
              <a:off x="5559882" y="2048988"/>
              <a:ext cx="1097400" cy="13620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6400">
                  <a:latin typeface="Barlow"/>
                  <a:ea typeface="Barlow"/>
                  <a:cs typeface="Barlow"/>
                  <a:sym typeface="Barlow"/>
                </a:rPr>
                <a:t>+</a:t>
              </a:r>
              <a:endParaRPr b="1" sz="7100">
                <a:solidFill>
                  <a:srgbClr val="000000"/>
                </a:solidFill>
                <a:latin typeface="Barlow"/>
                <a:ea typeface="Barlow"/>
                <a:cs typeface="Barlow"/>
                <a:sym typeface="Barlow"/>
              </a:endParaRPr>
            </a:p>
          </p:txBody>
        </p:sp>
      </p:grpSp>
      <p:sp>
        <p:nvSpPr>
          <p:cNvPr id="446" name="Google Shape;446;p61"/>
          <p:cNvSpPr/>
          <p:nvPr/>
        </p:nvSpPr>
        <p:spPr>
          <a:xfrm>
            <a:off x="106025" y="0"/>
            <a:ext cx="2279400" cy="209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7" name="Google Shape;447;p61"/>
          <p:cNvPicPr preferRelativeResize="0"/>
          <p:nvPr/>
        </p:nvPicPr>
        <p:blipFill>
          <a:blip r:embed="rId6">
            <a:alphaModFix/>
          </a:blip>
          <a:stretch>
            <a:fillRect/>
          </a:stretch>
        </p:blipFill>
        <p:spPr>
          <a:xfrm>
            <a:off x="488006" y="-81350"/>
            <a:ext cx="1503557" cy="1907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62"/>
          <p:cNvPicPr preferRelativeResize="0"/>
          <p:nvPr/>
        </p:nvPicPr>
        <p:blipFill rotWithShape="1">
          <a:blip r:embed="rId3">
            <a:alphaModFix/>
          </a:blip>
          <a:srcRect b="2026" l="41080" r="-703" t="1466"/>
          <a:stretch/>
        </p:blipFill>
        <p:spPr>
          <a:xfrm>
            <a:off x="0" y="0"/>
            <a:ext cx="5758466" cy="9753601"/>
          </a:xfrm>
          <a:prstGeom prst="rect">
            <a:avLst/>
          </a:prstGeom>
          <a:noFill/>
          <a:ln>
            <a:noFill/>
          </a:ln>
        </p:spPr>
      </p:pic>
      <p:sp>
        <p:nvSpPr>
          <p:cNvPr id="453" name="Google Shape;453;p62"/>
          <p:cNvSpPr txBox="1"/>
          <p:nvPr/>
        </p:nvSpPr>
        <p:spPr>
          <a:xfrm>
            <a:off x="6115100" y="2066126"/>
            <a:ext cx="5607900" cy="15537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lang="en-GB" sz="4300">
                <a:latin typeface="Barlow SemiBold"/>
                <a:ea typeface="Barlow SemiBold"/>
                <a:cs typeface="Barlow SemiBold"/>
                <a:sym typeface="Barlow SemiBold"/>
              </a:rPr>
              <a:t>Kā krāsas var palīdzēt uzlabot piekļūstamību?</a:t>
            </a:r>
            <a:endParaRPr sz="4300">
              <a:solidFill>
                <a:srgbClr val="000000"/>
              </a:solidFill>
              <a:latin typeface="Barlow SemiBold"/>
              <a:ea typeface="Barlow SemiBold"/>
              <a:cs typeface="Barlow SemiBold"/>
              <a:sym typeface="Barlow SemiBold"/>
            </a:endParaRPr>
          </a:p>
        </p:txBody>
      </p:sp>
      <p:sp>
        <p:nvSpPr>
          <p:cNvPr id="454" name="Google Shape;454;p62"/>
          <p:cNvSpPr txBox="1"/>
          <p:nvPr/>
        </p:nvSpPr>
        <p:spPr>
          <a:xfrm>
            <a:off x="6115033" y="4331855"/>
            <a:ext cx="5607900" cy="4192800"/>
          </a:xfrm>
          <a:prstGeom prst="rect">
            <a:avLst/>
          </a:prstGeom>
          <a:noFill/>
          <a:ln>
            <a:noFill/>
          </a:ln>
        </p:spPr>
        <p:txBody>
          <a:bodyPr anchorCtr="0" anchor="t" bIns="139050" lIns="139050" spcFirstLastPara="1" rIns="139050" wrap="square" tIns="139050">
            <a:noAutofit/>
          </a:bodyPr>
          <a:lstStyle/>
          <a:p>
            <a:pPr indent="0" lvl="0" marL="0" rtl="0" algn="l">
              <a:lnSpc>
                <a:spcPct val="115000"/>
              </a:lnSpc>
              <a:spcBef>
                <a:spcPts val="0"/>
              </a:spcBef>
              <a:spcAft>
                <a:spcPts val="2400"/>
              </a:spcAft>
              <a:buNone/>
            </a:pPr>
            <a:r>
              <a:rPr lang="en-GB" sz="2700">
                <a:latin typeface="Barlow"/>
                <a:ea typeface="Barlow"/>
                <a:cs typeface="Barlow"/>
                <a:sym typeface="Barlow"/>
              </a:rPr>
              <a:t>Lai jūsu publicēto informāciju spētu izlasīt un uztvert ikviens lietotājs, svarīgs ir ne tikai burtu izmērs. Ir jāpievērš uzmanība arī teksta un tā fona krāsu kontrastam.</a:t>
            </a:r>
            <a:br>
              <a:rPr lang="en-GB" sz="2700">
                <a:latin typeface="Barlow"/>
                <a:ea typeface="Barlow"/>
                <a:cs typeface="Barlow"/>
                <a:sym typeface="Barlow"/>
              </a:rPr>
            </a:br>
            <a:endParaRPr sz="2700">
              <a:latin typeface="Barlow"/>
              <a:ea typeface="Barlow"/>
              <a:cs typeface="Barlow"/>
              <a:sym typeface="Barlow"/>
            </a:endParaRPr>
          </a:p>
        </p:txBody>
      </p:sp>
      <p:pic>
        <p:nvPicPr>
          <p:cNvPr id="455" name="Google Shape;455;p62"/>
          <p:cNvPicPr preferRelativeResize="0"/>
          <p:nvPr/>
        </p:nvPicPr>
        <p:blipFill>
          <a:blip r:embed="rId4">
            <a:alphaModFix/>
          </a:blip>
          <a:stretch>
            <a:fillRect/>
          </a:stretch>
        </p:blipFill>
        <p:spPr>
          <a:xfrm>
            <a:off x="302817" y="2353733"/>
            <a:ext cx="5016500" cy="4191000"/>
          </a:xfrm>
          <a:prstGeom prst="rect">
            <a:avLst/>
          </a:prstGeom>
          <a:noFill/>
          <a:ln>
            <a:noFill/>
          </a:ln>
        </p:spPr>
      </p:pic>
      <p:pic>
        <p:nvPicPr>
          <p:cNvPr id="456" name="Google Shape;456;p62"/>
          <p:cNvPicPr preferRelativeResize="0"/>
          <p:nvPr/>
        </p:nvPicPr>
        <p:blipFill>
          <a:blip r:embed="rId5">
            <a:alphaModFix/>
          </a:blip>
          <a:stretch>
            <a:fillRect/>
          </a:stretch>
        </p:blipFill>
        <p:spPr>
          <a:xfrm>
            <a:off x="488006" y="-81350"/>
            <a:ext cx="1503557" cy="1907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63"/>
          <p:cNvPicPr preferRelativeResize="0"/>
          <p:nvPr/>
        </p:nvPicPr>
        <p:blipFill>
          <a:blip r:embed="rId3">
            <a:alphaModFix/>
          </a:blip>
          <a:stretch>
            <a:fillRect/>
          </a:stretch>
        </p:blipFill>
        <p:spPr>
          <a:xfrm>
            <a:off x="666367" y="4330169"/>
            <a:ext cx="656567" cy="543711"/>
          </a:xfrm>
          <a:prstGeom prst="rect">
            <a:avLst/>
          </a:prstGeom>
          <a:noFill/>
          <a:ln>
            <a:noFill/>
          </a:ln>
        </p:spPr>
      </p:pic>
      <p:pic>
        <p:nvPicPr>
          <p:cNvPr id="462" name="Google Shape;462;p63"/>
          <p:cNvPicPr preferRelativeResize="0"/>
          <p:nvPr/>
        </p:nvPicPr>
        <p:blipFill>
          <a:blip r:embed="rId4">
            <a:alphaModFix/>
          </a:blip>
          <a:stretch>
            <a:fillRect/>
          </a:stretch>
        </p:blipFill>
        <p:spPr>
          <a:xfrm>
            <a:off x="666367" y="7591297"/>
            <a:ext cx="595013" cy="553969"/>
          </a:xfrm>
          <a:prstGeom prst="rect">
            <a:avLst/>
          </a:prstGeom>
          <a:noFill/>
          <a:ln>
            <a:noFill/>
          </a:ln>
        </p:spPr>
      </p:pic>
      <p:sp>
        <p:nvSpPr>
          <p:cNvPr id="463" name="Google Shape;463;p63"/>
          <p:cNvSpPr txBox="1"/>
          <p:nvPr/>
        </p:nvSpPr>
        <p:spPr>
          <a:xfrm>
            <a:off x="1602800" y="4229049"/>
            <a:ext cx="9782400" cy="950100"/>
          </a:xfrm>
          <a:prstGeom prst="rect">
            <a:avLst/>
          </a:prstGeom>
          <a:noFill/>
          <a:ln>
            <a:noFill/>
          </a:ln>
        </p:spPr>
        <p:txBody>
          <a:bodyPr anchorCtr="0" anchor="t" bIns="139050" lIns="139050" spcFirstLastPara="1" rIns="139050" wrap="square" tIns="139050">
            <a:noAutofit/>
          </a:bodyPr>
          <a:lstStyle/>
          <a:p>
            <a:pPr indent="0" lvl="0" marL="0" rtl="0" algn="l">
              <a:lnSpc>
                <a:spcPct val="115000"/>
              </a:lnSpc>
              <a:spcBef>
                <a:spcPts val="0"/>
              </a:spcBef>
              <a:spcAft>
                <a:spcPts val="2400"/>
              </a:spcAft>
              <a:buNone/>
            </a:pPr>
            <a:r>
              <a:rPr lang="en-GB" sz="2700">
                <a:latin typeface="Barlow"/>
                <a:ea typeface="Barlow"/>
                <a:cs typeface="Barlow"/>
                <a:sym typeface="Barlow"/>
              </a:rPr>
              <a:t>Krāsu kontrasta koeficients ir vismaz </a:t>
            </a:r>
            <a:r>
              <a:rPr b="1" lang="en-GB" sz="2700">
                <a:latin typeface="Barlow"/>
                <a:ea typeface="Barlow"/>
                <a:cs typeface="Barlow"/>
                <a:sym typeface="Barlow"/>
              </a:rPr>
              <a:t>4,5:1</a:t>
            </a:r>
            <a:r>
              <a:rPr lang="en-GB" sz="2700">
                <a:latin typeface="Barlow"/>
                <a:ea typeface="Barlow"/>
                <a:cs typeface="Barlow"/>
                <a:sym typeface="Barlow"/>
              </a:rPr>
              <a:t>.</a:t>
            </a:r>
            <a:endParaRPr sz="2700">
              <a:latin typeface="Barlow"/>
              <a:ea typeface="Barlow"/>
              <a:cs typeface="Barlow"/>
              <a:sym typeface="Barlow"/>
            </a:endParaRPr>
          </a:p>
        </p:txBody>
      </p:sp>
      <p:sp>
        <p:nvSpPr>
          <p:cNvPr id="464" name="Google Shape;464;p63"/>
          <p:cNvSpPr txBox="1"/>
          <p:nvPr/>
        </p:nvSpPr>
        <p:spPr>
          <a:xfrm>
            <a:off x="1602800" y="7515744"/>
            <a:ext cx="9782400" cy="950100"/>
          </a:xfrm>
          <a:prstGeom prst="rect">
            <a:avLst/>
          </a:prstGeom>
          <a:noFill/>
          <a:ln>
            <a:noFill/>
          </a:ln>
        </p:spPr>
        <p:txBody>
          <a:bodyPr anchorCtr="0" anchor="t" bIns="139050" lIns="139050" spcFirstLastPara="1" rIns="139050" wrap="square" tIns="139050">
            <a:noAutofit/>
          </a:bodyPr>
          <a:lstStyle/>
          <a:p>
            <a:pPr indent="0" lvl="0" marL="0" rtl="0" algn="l">
              <a:lnSpc>
                <a:spcPct val="115000"/>
              </a:lnSpc>
              <a:spcBef>
                <a:spcPts val="0"/>
              </a:spcBef>
              <a:spcAft>
                <a:spcPts val="2400"/>
              </a:spcAft>
              <a:buNone/>
            </a:pPr>
            <a:r>
              <a:rPr lang="en-GB" sz="2700">
                <a:latin typeface="Barlow"/>
                <a:ea typeface="Barlow"/>
                <a:cs typeface="Barlow"/>
                <a:sym typeface="Barlow"/>
              </a:rPr>
              <a:t>Blāvi toņi, kuru kontrasta koeficents ir zem normas (A līmenis vai zemāk).</a:t>
            </a:r>
            <a:endParaRPr sz="2700">
              <a:latin typeface="Barlow"/>
              <a:ea typeface="Barlow"/>
              <a:cs typeface="Barlow"/>
              <a:sym typeface="Barlow"/>
            </a:endParaRPr>
          </a:p>
        </p:txBody>
      </p:sp>
      <p:pic>
        <p:nvPicPr>
          <p:cNvPr id="465" name="Google Shape;465;p63"/>
          <p:cNvPicPr preferRelativeResize="0"/>
          <p:nvPr/>
        </p:nvPicPr>
        <p:blipFill>
          <a:blip r:embed="rId5">
            <a:alphaModFix/>
          </a:blip>
          <a:stretch>
            <a:fillRect/>
          </a:stretch>
        </p:blipFill>
        <p:spPr>
          <a:xfrm>
            <a:off x="666365" y="2564324"/>
            <a:ext cx="1724233" cy="1101400"/>
          </a:xfrm>
          <a:prstGeom prst="rect">
            <a:avLst/>
          </a:prstGeom>
          <a:noFill/>
          <a:ln>
            <a:noFill/>
          </a:ln>
        </p:spPr>
      </p:pic>
      <p:pic>
        <p:nvPicPr>
          <p:cNvPr id="466" name="Google Shape;466;p63"/>
          <p:cNvPicPr preferRelativeResize="0"/>
          <p:nvPr/>
        </p:nvPicPr>
        <p:blipFill>
          <a:blip r:embed="rId6">
            <a:alphaModFix/>
          </a:blip>
          <a:stretch>
            <a:fillRect/>
          </a:stretch>
        </p:blipFill>
        <p:spPr>
          <a:xfrm>
            <a:off x="666366" y="5961616"/>
            <a:ext cx="1724260" cy="1101400"/>
          </a:xfrm>
          <a:prstGeom prst="rect">
            <a:avLst/>
          </a:prstGeom>
          <a:noFill/>
          <a:ln>
            <a:noFill/>
          </a:ln>
        </p:spPr>
      </p:pic>
      <p:pic>
        <p:nvPicPr>
          <p:cNvPr id="467" name="Google Shape;467;p63"/>
          <p:cNvPicPr preferRelativeResize="0"/>
          <p:nvPr/>
        </p:nvPicPr>
        <p:blipFill>
          <a:blip r:embed="rId7">
            <a:alphaModFix/>
          </a:blip>
          <a:stretch>
            <a:fillRect/>
          </a:stretch>
        </p:blipFill>
        <p:spPr>
          <a:xfrm>
            <a:off x="488006" y="-81350"/>
            <a:ext cx="1503557" cy="1907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64"/>
          <p:cNvPicPr preferRelativeResize="0"/>
          <p:nvPr/>
        </p:nvPicPr>
        <p:blipFill>
          <a:blip r:embed="rId3">
            <a:alphaModFix/>
          </a:blip>
          <a:stretch>
            <a:fillRect/>
          </a:stretch>
        </p:blipFill>
        <p:spPr>
          <a:xfrm>
            <a:off x="626573" y="5748126"/>
            <a:ext cx="10517323" cy="2939950"/>
          </a:xfrm>
          <a:prstGeom prst="rect">
            <a:avLst/>
          </a:prstGeom>
          <a:noFill/>
          <a:ln>
            <a:noFill/>
          </a:ln>
        </p:spPr>
      </p:pic>
      <p:sp>
        <p:nvSpPr>
          <p:cNvPr id="473" name="Google Shape;473;p64"/>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WAVE Evaluation Tool</a:t>
            </a:r>
            <a:endParaRPr/>
          </a:p>
        </p:txBody>
      </p:sp>
      <p:sp>
        <p:nvSpPr>
          <p:cNvPr id="474" name="Google Shape;474;p64"/>
          <p:cNvSpPr txBox="1"/>
          <p:nvPr/>
        </p:nvSpPr>
        <p:spPr>
          <a:xfrm>
            <a:off x="491700" y="8944177"/>
            <a:ext cx="11208900" cy="5331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1800">
                <a:solidFill>
                  <a:srgbClr val="666666"/>
                </a:solidFill>
                <a:latin typeface="Barlow"/>
                <a:ea typeface="Barlow"/>
                <a:cs typeface="Barlow"/>
                <a:sym typeface="Barlow"/>
              </a:rPr>
              <a:t>Atsauce: </a:t>
            </a:r>
            <a:r>
              <a:rPr lang="en-GB" sz="1800">
                <a:solidFill>
                  <a:srgbClr val="666666"/>
                </a:solidFill>
                <a:latin typeface="Barlow"/>
                <a:ea typeface="Barlow"/>
                <a:cs typeface="Barlow"/>
                <a:sym typeface="Barlow"/>
              </a:rPr>
              <a:t>https://wave.webaim.org/extension/ </a:t>
            </a:r>
            <a:endParaRPr sz="1800">
              <a:solidFill>
                <a:srgbClr val="666666"/>
              </a:solidFill>
              <a:latin typeface="Barlow"/>
              <a:ea typeface="Barlow"/>
              <a:cs typeface="Barlow"/>
              <a:sym typeface="Barlow"/>
            </a:endParaRPr>
          </a:p>
          <a:p>
            <a:pPr indent="0" lvl="0" marL="0" rtl="0" algn="l">
              <a:spcBef>
                <a:spcPts val="1200"/>
              </a:spcBef>
              <a:spcAft>
                <a:spcPts val="0"/>
              </a:spcAft>
              <a:buNone/>
            </a:pPr>
            <a:r>
              <a:t/>
            </a:r>
            <a:endParaRPr sz="1800">
              <a:latin typeface="Barlow"/>
              <a:ea typeface="Barlow"/>
              <a:cs typeface="Barlow"/>
              <a:sym typeface="Barlow"/>
            </a:endParaRPr>
          </a:p>
          <a:p>
            <a:pPr indent="0" lvl="0" marL="0" rtl="0" algn="l">
              <a:spcBef>
                <a:spcPts val="0"/>
              </a:spcBef>
              <a:spcAft>
                <a:spcPts val="0"/>
              </a:spcAft>
              <a:buNone/>
            </a:pPr>
            <a:r>
              <a:t/>
            </a:r>
            <a:endParaRPr sz="1800">
              <a:latin typeface="Barlow"/>
              <a:ea typeface="Barlow"/>
              <a:cs typeface="Barlow"/>
              <a:sym typeface="Barlow"/>
            </a:endParaRPr>
          </a:p>
        </p:txBody>
      </p:sp>
      <p:sp>
        <p:nvSpPr>
          <p:cNvPr id="475" name="Google Shape;475;p64"/>
          <p:cNvSpPr txBox="1"/>
          <p:nvPr/>
        </p:nvSpPr>
        <p:spPr>
          <a:xfrm>
            <a:off x="491702" y="2431119"/>
            <a:ext cx="11172900" cy="31632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i="1" lang="en-GB" sz="3200">
                <a:solidFill>
                  <a:schemeClr val="dk1"/>
                </a:solidFill>
                <a:latin typeface="Barlow"/>
                <a:ea typeface="Barlow"/>
                <a:cs typeface="Barlow"/>
                <a:sym typeface="Barlow"/>
              </a:rPr>
              <a:t>WAVE </a:t>
            </a:r>
            <a:r>
              <a:rPr lang="en-GB" sz="3200">
                <a:solidFill>
                  <a:schemeClr val="dk1"/>
                </a:solidFill>
                <a:latin typeface="Barlow"/>
                <a:ea typeface="Barlow"/>
                <a:cs typeface="Barlow"/>
                <a:sym typeface="Barlow"/>
              </a:rPr>
              <a:t>ir tīmekļa piekļūstamības novērtēšanas rīks. Tas sniedz vizuālu atgriezenisko saiti par tīmekļvietnes satura pieejamību. Neviens automatizēts rīks nevar precīzi noteikt, vai lapa ir pieejama, taču WAVE atvieglo novērtēšanu un izglīto par pieejamības jautājumiem.</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5"/>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axe - Web Accessibility Testing</a:t>
            </a:r>
            <a:endParaRPr/>
          </a:p>
        </p:txBody>
      </p:sp>
      <p:sp>
        <p:nvSpPr>
          <p:cNvPr id="481" name="Google Shape;481;p65"/>
          <p:cNvSpPr txBox="1"/>
          <p:nvPr/>
        </p:nvSpPr>
        <p:spPr>
          <a:xfrm>
            <a:off x="491700" y="8639374"/>
            <a:ext cx="11208900" cy="6105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1800">
                <a:solidFill>
                  <a:srgbClr val="666666"/>
                </a:solidFill>
                <a:latin typeface="Barlow"/>
                <a:ea typeface="Barlow"/>
                <a:cs typeface="Barlow"/>
                <a:sym typeface="Barlow"/>
              </a:rPr>
              <a:t>Atsauce:</a:t>
            </a:r>
            <a:r>
              <a:rPr lang="en-GB" sz="1800">
                <a:solidFill>
                  <a:srgbClr val="666666"/>
                </a:solidFill>
                <a:uFill>
                  <a:noFill/>
                </a:uFill>
                <a:latin typeface="Barlow"/>
                <a:ea typeface="Barlow"/>
                <a:cs typeface="Barlow"/>
                <a:sym typeface="Barlow"/>
                <a:hlinkClick r:id="rId3">
                  <a:extLst>
                    <a:ext uri="{A12FA001-AC4F-418D-AE19-62706E023703}">
                      <ahyp:hlinkClr val="tx"/>
                    </a:ext>
                  </a:extLst>
                </a:hlinkClick>
              </a:rPr>
              <a:t>https://chrome.google.com/webstore/detail/axe-web-accessibility-tes/lhdoppojpmngadmnindnejefpokejbdd</a:t>
            </a:r>
            <a:endParaRPr sz="1800">
              <a:solidFill>
                <a:srgbClr val="666666"/>
              </a:solidFill>
              <a:latin typeface="Barlow"/>
              <a:ea typeface="Barlow"/>
              <a:cs typeface="Barlow"/>
              <a:sym typeface="Barlow"/>
            </a:endParaRPr>
          </a:p>
          <a:p>
            <a:pPr indent="0" lvl="0" marL="0" rtl="0" algn="l">
              <a:spcBef>
                <a:spcPts val="1200"/>
              </a:spcBef>
              <a:spcAft>
                <a:spcPts val="0"/>
              </a:spcAft>
              <a:buNone/>
            </a:pPr>
            <a:r>
              <a:t/>
            </a:r>
            <a:endParaRPr sz="1800">
              <a:solidFill>
                <a:srgbClr val="666666"/>
              </a:solidFill>
              <a:latin typeface="Barlow"/>
              <a:ea typeface="Barlow"/>
              <a:cs typeface="Barlow"/>
              <a:sym typeface="Barlow"/>
            </a:endParaRPr>
          </a:p>
        </p:txBody>
      </p:sp>
      <p:sp>
        <p:nvSpPr>
          <p:cNvPr id="482" name="Google Shape;482;p65"/>
          <p:cNvSpPr txBox="1"/>
          <p:nvPr/>
        </p:nvSpPr>
        <p:spPr>
          <a:xfrm>
            <a:off x="491700" y="2507333"/>
            <a:ext cx="10674300" cy="24684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Šis ir </a:t>
            </a:r>
            <a:r>
              <a:rPr i="1" lang="en-GB" sz="3200">
                <a:solidFill>
                  <a:schemeClr val="dk1"/>
                </a:solidFill>
                <a:latin typeface="Barlow"/>
                <a:ea typeface="Barlow"/>
                <a:cs typeface="Barlow"/>
                <a:sym typeface="Barlow"/>
              </a:rPr>
              <a:t>Chrome</a:t>
            </a:r>
            <a:r>
              <a:rPr lang="en-GB" sz="3200">
                <a:solidFill>
                  <a:schemeClr val="dk1"/>
                </a:solidFill>
                <a:latin typeface="Barlow"/>
                <a:ea typeface="Barlow"/>
                <a:cs typeface="Barlow"/>
                <a:sym typeface="Barlow"/>
              </a:rPr>
              <a:t> pārlūkprogrammas spraudnis, kurš pārbauda tikai piekļūstamības problēmas, kuras var precīzi noteikt, izmantojot automatizētu testēšanu. Citas problēmas netiek testētas. </a:t>
            </a:r>
            <a:endParaRPr sz="3200"/>
          </a:p>
        </p:txBody>
      </p:sp>
      <p:pic>
        <p:nvPicPr>
          <p:cNvPr id="483" name="Google Shape;483;p65"/>
          <p:cNvPicPr preferRelativeResize="0"/>
          <p:nvPr/>
        </p:nvPicPr>
        <p:blipFill>
          <a:blip r:embed="rId4">
            <a:alphaModFix/>
          </a:blip>
          <a:stretch>
            <a:fillRect/>
          </a:stretch>
        </p:blipFill>
        <p:spPr>
          <a:xfrm>
            <a:off x="261725" y="5282904"/>
            <a:ext cx="11438875" cy="30893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66"/>
          <p:cNvPicPr preferRelativeResize="0"/>
          <p:nvPr/>
        </p:nvPicPr>
        <p:blipFill rotWithShape="1">
          <a:blip r:embed="rId3">
            <a:alphaModFix/>
          </a:blip>
          <a:srcRect b="2026" l="41080" r="-703" t="1466"/>
          <a:stretch/>
        </p:blipFill>
        <p:spPr>
          <a:xfrm>
            <a:off x="0" y="0"/>
            <a:ext cx="5758466" cy="9753601"/>
          </a:xfrm>
          <a:prstGeom prst="rect">
            <a:avLst/>
          </a:prstGeom>
          <a:noFill/>
          <a:ln>
            <a:noFill/>
          </a:ln>
        </p:spPr>
      </p:pic>
      <p:pic>
        <p:nvPicPr>
          <p:cNvPr id="489" name="Google Shape;489;p66"/>
          <p:cNvPicPr preferRelativeResize="0"/>
          <p:nvPr/>
        </p:nvPicPr>
        <p:blipFill rotWithShape="1">
          <a:blip r:embed="rId4">
            <a:alphaModFix/>
          </a:blip>
          <a:srcRect b="0" l="0" r="0" t="0"/>
          <a:stretch/>
        </p:blipFill>
        <p:spPr>
          <a:xfrm>
            <a:off x="-626941" y="2937075"/>
            <a:ext cx="8266773" cy="3719100"/>
          </a:xfrm>
          <a:prstGeom prst="rect">
            <a:avLst/>
          </a:prstGeom>
          <a:noFill/>
          <a:ln>
            <a:noFill/>
          </a:ln>
        </p:spPr>
      </p:pic>
      <p:sp>
        <p:nvSpPr>
          <p:cNvPr id="490" name="Google Shape;490;p66"/>
          <p:cNvSpPr txBox="1"/>
          <p:nvPr/>
        </p:nvSpPr>
        <p:spPr>
          <a:xfrm>
            <a:off x="6115033" y="3850948"/>
            <a:ext cx="5607900" cy="4192800"/>
          </a:xfrm>
          <a:prstGeom prst="rect">
            <a:avLst/>
          </a:prstGeom>
          <a:noFill/>
          <a:ln>
            <a:noFill/>
          </a:ln>
        </p:spPr>
        <p:txBody>
          <a:bodyPr anchorCtr="0" anchor="t" bIns="139050" lIns="139050" spcFirstLastPara="1" rIns="139050" wrap="square" tIns="139050">
            <a:noAutofit/>
          </a:bodyPr>
          <a:lstStyle/>
          <a:p>
            <a:pPr indent="0" lvl="0" marL="0" rtl="0" algn="l">
              <a:lnSpc>
                <a:spcPct val="115000"/>
              </a:lnSpc>
              <a:spcBef>
                <a:spcPts val="0"/>
              </a:spcBef>
              <a:spcAft>
                <a:spcPts val="2400"/>
              </a:spcAft>
              <a:buNone/>
            </a:pPr>
            <a:r>
              <a:rPr lang="en-GB" sz="2700">
                <a:latin typeface="Barlow"/>
                <a:ea typeface="Barlow"/>
                <a:cs typeface="Barlow"/>
                <a:sym typeface="Barlow"/>
              </a:rPr>
              <a:t>Ja vietnē ievietotie attēli pilda vairāk nekā tikai dekoratīvu funkciju un satur kādu būtisku vēstījumu, tiem ir jāpievieno alternatīvie teksti, kas īsi raksturo attēlā redzamo.</a:t>
            </a:r>
            <a:endParaRPr sz="2700">
              <a:latin typeface="Barlow"/>
              <a:ea typeface="Barlow"/>
              <a:cs typeface="Barlow"/>
              <a:sym typeface="Barlow"/>
            </a:endParaRPr>
          </a:p>
        </p:txBody>
      </p:sp>
      <p:sp>
        <p:nvSpPr>
          <p:cNvPr id="491" name="Google Shape;491;p66"/>
          <p:cNvSpPr txBox="1"/>
          <p:nvPr/>
        </p:nvSpPr>
        <p:spPr>
          <a:xfrm>
            <a:off x="6115100" y="2271019"/>
            <a:ext cx="5607900" cy="1884600"/>
          </a:xfrm>
          <a:prstGeom prst="rect">
            <a:avLst/>
          </a:prstGeom>
          <a:noFill/>
          <a:ln>
            <a:noFill/>
          </a:ln>
        </p:spPr>
        <p:txBody>
          <a:bodyPr anchorCtr="0" anchor="t" bIns="139050" lIns="139050" spcFirstLastPara="1" rIns="139050" wrap="square" tIns="139050">
            <a:noAutofit/>
          </a:bodyPr>
          <a:lstStyle/>
          <a:p>
            <a:pPr indent="0" lvl="0" marL="0" rtl="0" algn="l">
              <a:spcBef>
                <a:spcPts val="0"/>
              </a:spcBef>
              <a:spcAft>
                <a:spcPts val="0"/>
              </a:spcAft>
              <a:buNone/>
            </a:pPr>
            <a:r>
              <a:rPr lang="en-GB" sz="4300">
                <a:latin typeface="Barlow SemiBold"/>
                <a:ea typeface="Barlow SemiBold"/>
                <a:cs typeface="Barlow SemiBold"/>
                <a:sym typeface="Barlow SemiBold"/>
              </a:rPr>
              <a:t>Attēla tekstuālās alternatīvas</a:t>
            </a:r>
            <a:r>
              <a:rPr lang="en-GB" sz="4300">
                <a:solidFill>
                  <a:srgbClr val="000000"/>
                </a:solidFill>
                <a:latin typeface="Barlow SemiBold"/>
                <a:ea typeface="Barlow SemiBold"/>
                <a:cs typeface="Barlow SemiBold"/>
                <a:sym typeface="Barlow SemiBold"/>
              </a:rPr>
              <a:t> </a:t>
            </a:r>
            <a:endParaRPr sz="4300">
              <a:solidFill>
                <a:srgbClr val="000000"/>
              </a:solidFill>
              <a:latin typeface="Barlow SemiBold"/>
              <a:ea typeface="Barlow SemiBold"/>
              <a:cs typeface="Barlow SemiBold"/>
              <a:sym typeface="Barlow SemiBold"/>
            </a:endParaRPr>
          </a:p>
        </p:txBody>
      </p:sp>
      <p:pic>
        <p:nvPicPr>
          <p:cNvPr id="492" name="Google Shape;492;p66"/>
          <p:cNvPicPr preferRelativeResize="0"/>
          <p:nvPr/>
        </p:nvPicPr>
        <p:blipFill>
          <a:blip r:embed="rId5">
            <a:alphaModFix/>
          </a:blip>
          <a:stretch>
            <a:fillRect/>
          </a:stretch>
        </p:blipFill>
        <p:spPr>
          <a:xfrm>
            <a:off x="488006" y="-81350"/>
            <a:ext cx="1503557" cy="1907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7"/>
          <p:cNvSpPr txBox="1"/>
          <p:nvPr>
            <p:ph type="title"/>
          </p:nvPr>
        </p:nvSpPr>
        <p:spPr>
          <a:xfrm>
            <a:off x="2716200" y="547743"/>
            <a:ext cx="9317400" cy="883500"/>
          </a:xfrm>
          <a:prstGeom prst="rect">
            <a:avLst/>
          </a:prstGeom>
        </p:spPr>
        <p:txBody>
          <a:bodyPr anchorCtr="0" anchor="t" bIns="139050" lIns="139050" spcFirstLastPara="1" rIns="139050" wrap="square" tIns="139050">
            <a:noAutofit/>
          </a:bodyPr>
          <a:lstStyle/>
          <a:p>
            <a:pPr indent="0" lvl="0" marL="0" rtl="0" algn="l">
              <a:spcBef>
                <a:spcPts val="0"/>
              </a:spcBef>
              <a:spcAft>
                <a:spcPts val="0"/>
              </a:spcAft>
              <a:buNone/>
            </a:pPr>
            <a:r>
              <a:rPr lang="en-GB"/>
              <a:t>Alternatīvo tekstu iedalījums</a:t>
            </a:r>
            <a:endParaRPr/>
          </a:p>
        </p:txBody>
      </p:sp>
      <p:sp>
        <p:nvSpPr>
          <p:cNvPr id="498" name="Google Shape;498;p67"/>
          <p:cNvSpPr/>
          <p:nvPr/>
        </p:nvSpPr>
        <p:spPr>
          <a:xfrm>
            <a:off x="4656916" y="2935149"/>
            <a:ext cx="2882100" cy="2821800"/>
          </a:xfrm>
          <a:prstGeom prst="ellipse">
            <a:avLst/>
          </a:prstGeom>
          <a:solidFill>
            <a:srgbClr val="D9EAD3"/>
          </a:solidFill>
          <a:ln>
            <a:noFill/>
          </a:ln>
        </p:spPr>
        <p:txBody>
          <a:bodyPr anchorCtr="0" anchor="ctr" bIns="139050" lIns="139050" spcFirstLastPara="1" rIns="139050" wrap="square" tIns="139050">
            <a:noAutofit/>
          </a:bodyPr>
          <a:lstStyle/>
          <a:p>
            <a:pPr indent="0" lvl="0" marL="0" rtl="0" algn="l">
              <a:spcBef>
                <a:spcPts val="0"/>
              </a:spcBef>
              <a:spcAft>
                <a:spcPts val="0"/>
              </a:spcAft>
              <a:buNone/>
            </a:pPr>
            <a:r>
              <a:t/>
            </a:r>
            <a:endParaRPr sz="1800"/>
          </a:p>
        </p:txBody>
      </p:sp>
      <p:sp>
        <p:nvSpPr>
          <p:cNvPr id="499" name="Google Shape;499;p67"/>
          <p:cNvSpPr txBox="1"/>
          <p:nvPr/>
        </p:nvSpPr>
        <p:spPr>
          <a:xfrm>
            <a:off x="5043900" y="4046353"/>
            <a:ext cx="2108400" cy="599400"/>
          </a:xfrm>
          <a:prstGeom prst="rect">
            <a:avLst/>
          </a:prstGeom>
          <a:noFill/>
          <a:ln>
            <a:noFill/>
          </a:ln>
        </p:spPr>
        <p:txBody>
          <a:bodyPr anchorCtr="0" anchor="t" bIns="139050" lIns="139050" spcFirstLastPara="1" rIns="139050" wrap="square" tIns="139050">
            <a:noAutofit/>
          </a:bodyPr>
          <a:lstStyle/>
          <a:p>
            <a:pPr indent="0" lvl="0" marL="0" rtl="0" algn="ctr">
              <a:spcBef>
                <a:spcPts val="0"/>
              </a:spcBef>
              <a:spcAft>
                <a:spcPts val="1500"/>
              </a:spcAft>
              <a:buNone/>
            </a:pPr>
            <a:r>
              <a:rPr lang="en-GB" sz="2500">
                <a:solidFill>
                  <a:schemeClr val="dk1"/>
                </a:solidFill>
                <a:latin typeface="Barlow SemiBold"/>
                <a:ea typeface="Barlow SemiBold"/>
                <a:cs typeface="Barlow SemiBold"/>
                <a:sym typeface="Barlow SemiBold"/>
              </a:rPr>
              <a:t>Statisks</a:t>
            </a:r>
            <a:endParaRPr sz="1900">
              <a:latin typeface="Barlow SemiBold"/>
              <a:ea typeface="Barlow SemiBold"/>
              <a:cs typeface="Barlow SemiBold"/>
              <a:sym typeface="Barlow SemiBold"/>
            </a:endParaRPr>
          </a:p>
        </p:txBody>
      </p:sp>
      <p:sp>
        <p:nvSpPr>
          <p:cNvPr id="500" name="Google Shape;500;p67"/>
          <p:cNvSpPr/>
          <p:nvPr/>
        </p:nvSpPr>
        <p:spPr>
          <a:xfrm>
            <a:off x="8373756" y="2935149"/>
            <a:ext cx="2882100" cy="2821800"/>
          </a:xfrm>
          <a:prstGeom prst="ellipse">
            <a:avLst/>
          </a:prstGeom>
          <a:solidFill>
            <a:srgbClr val="FFF2CC"/>
          </a:solidFill>
          <a:ln>
            <a:noFill/>
          </a:ln>
        </p:spPr>
        <p:txBody>
          <a:bodyPr anchorCtr="0" anchor="ctr" bIns="139050" lIns="139050" spcFirstLastPara="1" rIns="139050" wrap="square" tIns="139050">
            <a:noAutofit/>
          </a:bodyPr>
          <a:lstStyle/>
          <a:p>
            <a:pPr indent="0" lvl="0" marL="0" rtl="0" algn="l">
              <a:spcBef>
                <a:spcPts val="0"/>
              </a:spcBef>
              <a:spcAft>
                <a:spcPts val="0"/>
              </a:spcAft>
              <a:buNone/>
            </a:pPr>
            <a:r>
              <a:t/>
            </a:r>
            <a:endParaRPr sz="1800"/>
          </a:p>
        </p:txBody>
      </p:sp>
      <p:sp>
        <p:nvSpPr>
          <p:cNvPr id="501" name="Google Shape;501;p67"/>
          <p:cNvSpPr txBox="1"/>
          <p:nvPr/>
        </p:nvSpPr>
        <p:spPr>
          <a:xfrm>
            <a:off x="8631200" y="4046353"/>
            <a:ext cx="2367000" cy="599400"/>
          </a:xfrm>
          <a:prstGeom prst="rect">
            <a:avLst/>
          </a:prstGeom>
          <a:noFill/>
          <a:ln>
            <a:noFill/>
          </a:ln>
        </p:spPr>
        <p:txBody>
          <a:bodyPr anchorCtr="0" anchor="t" bIns="139050" lIns="139050" spcFirstLastPara="1" rIns="139050" wrap="square" tIns="139050">
            <a:noAutofit/>
          </a:bodyPr>
          <a:lstStyle/>
          <a:p>
            <a:pPr indent="0" lvl="0" marL="0" rtl="0" algn="ctr">
              <a:spcBef>
                <a:spcPts val="0"/>
              </a:spcBef>
              <a:spcAft>
                <a:spcPts val="1500"/>
              </a:spcAft>
              <a:buNone/>
            </a:pPr>
            <a:r>
              <a:rPr lang="en-GB" sz="2500">
                <a:solidFill>
                  <a:schemeClr val="dk1"/>
                </a:solidFill>
                <a:latin typeface="Barlow SemiBold"/>
                <a:ea typeface="Barlow SemiBold"/>
                <a:cs typeface="Barlow SemiBold"/>
                <a:sym typeface="Barlow SemiBold"/>
              </a:rPr>
              <a:t>Dekoratīvs</a:t>
            </a:r>
            <a:endParaRPr sz="1900">
              <a:latin typeface="Barlow SemiBold"/>
              <a:ea typeface="Barlow SemiBold"/>
              <a:cs typeface="Barlow SemiBold"/>
              <a:sym typeface="Barlow SemiBold"/>
            </a:endParaRPr>
          </a:p>
        </p:txBody>
      </p:sp>
      <p:sp>
        <p:nvSpPr>
          <p:cNvPr id="502" name="Google Shape;502;p67"/>
          <p:cNvSpPr/>
          <p:nvPr/>
        </p:nvSpPr>
        <p:spPr>
          <a:xfrm>
            <a:off x="911248" y="2988362"/>
            <a:ext cx="2882100" cy="2821800"/>
          </a:xfrm>
          <a:prstGeom prst="ellipse">
            <a:avLst/>
          </a:prstGeom>
          <a:solidFill>
            <a:srgbClr val="CFE2F3"/>
          </a:solidFill>
          <a:ln>
            <a:noFill/>
          </a:ln>
        </p:spPr>
        <p:txBody>
          <a:bodyPr anchorCtr="0" anchor="ctr" bIns="139050" lIns="139050" spcFirstLastPara="1" rIns="139050" wrap="square" tIns="139050">
            <a:noAutofit/>
          </a:bodyPr>
          <a:lstStyle/>
          <a:p>
            <a:pPr indent="0" lvl="0" marL="0" rtl="0" algn="l">
              <a:spcBef>
                <a:spcPts val="0"/>
              </a:spcBef>
              <a:spcAft>
                <a:spcPts val="0"/>
              </a:spcAft>
              <a:buNone/>
            </a:pPr>
            <a:r>
              <a:t/>
            </a:r>
            <a:endParaRPr sz="1800"/>
          </a:p>
        </p:txBody>
      </p:sp>
      <p:sp>
        <p:nvSpPr>
          <p:cNvPr id="503" name="Google Shape;503;p67"/>
          <p:cNvSpPr txBox="1"/>
          <p:nvPr/>
        </p:nvSpPr>
        <p:spPr>
          <a:xfrm>
            <a:off x="1168975" y="4046353"/>
            <a:ext cx="2367000" cy="599400"/>
          </a:xfrm>
          <a:prstGeom prst="rect">
            <a:avLst/>
          </a:prstGeom>
          <a:noFill/>
          <a:ln>
            <a:noFill/>
          </a:ln>
        </p:spPr>
        <p:txBody>
          <a:bodyPr anchorCtr="0" anchor="t" bIns="139050" lIns="139050" spcFirstLastPara="1" rIns="139050" wrap="square" tIns="139050">
            <a:noAutofit/>
          </a:bodyPr>
          <a:lstStyle/>
          <a:p>
            <a:pPr indent="0" lvl="0" marL="0" rtl="0" algn="ctr">
              <a:spcBef>
                <a:spcPts val="0"/>
              </a:spcBef>
              <a:spcAft>
                <a:spcPts val="1500"/>
              </a:spcAft>
              <a:buNone/>
            </a:pPr>
            <a:r>
              <a:rPr lang="en-GB" sz="2500">
                <a:solidFill>
                  <a:schemeClr val="dk1"/>
                </a:solidFill>
                <a:latin typeface="Barlow SemiBold"/>
                <a:ea typeface="Barlow SemiBold"/>
                <a:cs typeface="Barlow SemiBold"/>
                <a:sym typeface="Barlow SemiBold"/>
              </a:rPr>
              <a:t>Veic darbību</a:t>
            </a:r>
            <a:endParaRPr sz="1900">
              <a:latin typeface="Barlow SemiBold"/>
              <a:ea typeface="Barlow SemiBold"/>
              <a:cs typeface="Barlow SemiBold"/>
              <a:sym typeface="Barlow SemiBold"/>
            </a:endParaRPr>
          </a:p>
        </p:txBody>
      </p:sp>
      <p:sp>
        <p:nvSpPr>
          <p:cNvPr id="504" name="Google Shape;504;p67"/>
          <p:cNvSpPr txBox="1"/>
          <p:nvPr/>
        </p:nvSpPr>
        <p:spPr>
          <a:xfrm>
            <a:off x="8373748" y="5886350"/>
            <a:ext cx="2882100" cy="848400"/>
          </a:xfrm>
          <a:prstGeom prst="rect">
            <a:avLst/>
          </a:prstGeom>
          <a:noFill/>
          <a:ln>
            <a:noFill/>
          </a:ln>
        </p:spPr>
        <p:txBody>
          <a:bodyPr anchorCtr="0" anchor="t" bIns="180625" lIns="180625" spcFirstLastPara="1" rIns="180625" wrap="square" tIns="180625">
            <a:noAutofit/>
          </a:bodyPr>
          <a:lstStyle/>
          <a:p>
            <a:pPr indent="0" lvl="0" marL="0" rtl="0" algn="ctr">
              <a:lnSpc>
                <a:spcPct val="115000"/>
              </a:lnSpc>
              <a:spcBef>
                <a:spcPts val="0"/>
              </a:spcBef>
              <a:spcAft>
                <a:spcPts val="3200"/>
              </a:spcAft>
              <a:buNone/>
            </a:pPr>
            <a:r>
              <a:rPr lang="en-GB" sz="2700">
                <a:latin typeface="Barlow"/>
                <a:ea typeface="Barlow"/>
                <a:cs typeface="Barlow"/>
                <a:sym typeface="Barlow"/>
              </a:rPr>
              <a:t>Attēls pilda dekoratīvu nozīmi</a:t>
            </a:r>
            <a:endParaRPr sz="2700">
              <a:latin typeface="Barlow"/>
              <a:ea typeface="Barlow"/>
              <a:cs typeface="Barlow"/>
              <a:sym typeface="Barlow"/>
            </a:endParaRPr>
          </a:p>
        </p:txBody>
      </p:sp>
      <p:sp>
        <p:nvSpPr>
          <p:cNvPr id="505" name="Google Shape;505;p67"/>
          <p:cNvSpPr txBox="1"/>
          <p:nvPr/>
        </p:nvSpPr>
        <p:spPr>
          <a:xfrm>
            <a:off x="4657050" y="5886350"/>
            <a:ext cx="2882100" cy="1501800"/>
          </a:xfrm>
          <a:prstGeom prst="rect">
            <a:avLst/>
          </a:prstGeom>
          <a:noFill/>
          <a:ln>
            <a:noFill/>
          </a:ln>
        </p:spPr>
        <p:txBody>
          <a:bodyPr anchorCtr="0" anchor="t" bIns="180625" lIns="180625" spcFirstLastPara="1" rIns="180625" wrap="square" tIns="180625">
            <a:noAutofit/>
          </a:bodyPr>
          <a:lstStyle/>
          <a:p>
            <a:pPr indent="0" lvl="0" marL="0" rtl="0" algn="ctr">
              <a:lnSpc>
                <a:spcPct val="115000"/>
              </a:lnSpc>
              <a:spcBef>
                <a:spcPts val="0"/>
              </a:spcBef>
              <a:spcAft>
                <a:spcPts val="3200"/>
              </a:spcAft>
              <a:buNone/>
            </a:pPr>
            <a:r>
              <a:rPr lang="en-GB" sz="2700">
                <a:latin typeface="Barlow"/>
                <a:ea typeface="Barlow"/>
                <a:cs typeface="Barlow"/>
                <a:sym typeface="Barlow"/>
              </a:rPr>
              <a:t>Attēls papildina saturu</a:t>
            </a:r>
            <a:endParaRPr sz="2700">
              <a:latin typeface="Barlow"/>
              <a:ea typeface="Barlow"/>
              <a:cs typeface="Barlow"/>
              <a:sym typeface="Barlow"/>
            </a:endParaRPr>
          </a:p>
        </p:txBody>
      </p:sp>
      <p:sp>
        <p:nvSpPr>
          <p:cNvPr id="506" name="Google Shape;506;p67"/>
          <p:cNvSpPr txBox="1"/>
          <p:nvPr/>
        </p:nvSpPr>
        <p:spPr>
          <a:xfrm>
            <a:off x="911250" y="5886350"/>
            <a:ext cx="2882100" cy="1501800"/>
          </a:xfrm>
          <a:prstGeom prst="rect">
            <a:avLst/>
          </a:prstGeom>
          <a:noFill/>
          <a:ln>
            <a:noFill/>
          </a:ln>
        </p:spPr>
        <p:txBody>
          <a:bodyPr anchorCtr="0" anchor="t" bIns="180625" lIns="180625" spcFirstLastPara="1" rIns="180625" wrap="square" tIns="180625">
            <a:noAutofit/>
          </a:bodyPr>
          <a:lstStyle/>
          <a:p>
            <a:pPr indent="0" lvl="0" marL="0" rtl="0" algn="ctr">
              <a:lnSpc>
                <a:spcPct val="115000"/>
              </a:lnSpc>
              <a:spcBef>
                <a:spcPts val="0"/>
              </a:spcBef>
              <a:spcAft>
                <a:spcPts val="3200"/>
              </a:spcAft>
              <a:buNone/>
            </a:pPr>
            <a:r>
              <a:rPr lang="en-GB" sz="2700">
                <a:latin typeface="Barlow"/>
                <a:ea typeface="Barlow"/>
                <a:cs typeface="Barlow"/>
                <a:sym typeface="Barlow"/>
              </a:rPr>
              <a:t>Attēls kalpo kā saite vai darbība </a:t>
            </a:r>
            <a:endParaRPr sz="2700">
              <a:latin typeface="Barlow"/>
              <a:ea typeface="Barlow"/>
              <a:cs typeface="Barlow"/>
              <a:sym typeface="Barl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8"/>
          <p:cNvSpPr txBox="1"/>
          <p:nvPr>
            <p:ph type="title"/>
          </p:nvPr>
        </p:nvSpPr>
        <p:spPr>
          <a:xfrm>
            <a:off x="2716200" y="242943"/>
            <a:ext cx="9317400" cy="883500"/>
          </a:xfrm>
          <a:prstGeom prst="rect">
            <a:avLst/>
          </a:prstGeom>
        </p:spPr>
        <p:txBody>
          <a:bodyPr anchorCtr="0" anchor="t" bIns="139050" lIns="139050" spcFirstLastPara="1" rIns="139050" wrap="square" tIns="139050">
            <a:noAutofit/>
          </a:bodyPr>
          <a:lstStyle/>
          <a:p>
            <a:pPr indent="0" lvl="0" marL="0" rtl="0" algn="l">
              <a:spcBef>
                <a:spcPts val="0"/>
              </a:spcBef>
              <a:spcAft>
                <a:spcPts val="0"/>
              </a:spcAft>
              <a:buNone/>
            </a:pPr>
            <a:r>
              <a:rPr lang="en-GB"/>
              <a:t>Kādiem jābūt un nav jābūt ALT tekstiem?</a:t>
            </a:r>
            <a:endParaRPr/>
          </a:p>
        </p:txBody>
      </p:sp>
      <p:sp>
        <p:nvSpPr>
          <p:cNvPr id="512" name="Google Shape;512;p68"/>
          <p:cNvSpPr/>
          <p:nvPr/>
        </p:nvSpPr>
        <p:spPr>
          <a:xfrm>
            <a:off x="798450" y="3588025"/>
            <a:ext cx="4956300" cy="45621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8"/>
          <p:cNvSpPr/>
          <p:nvPr/>
        </p:nvSpPr>
        <p:spPr>
          <a:xfrm>
            <a:off x="6477000" y="3588025"/>
            <a:ext cx="4956300" cy="45621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8"/>
          <p:cNvSpPr txBox="1"/>
          <p:nvPr/>
        </p:nvSpPr>
        <p:spPr>
          <a:xfrm>
            <a:off x="1099050" y="4018725"/>
            <a:ext cx="418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Barlow"/>
                <a:ea typeface="Barlow"/>
                <a:cs typeface="Barlow"/>
                <a:sym typeface="Barlow"/>
              </a:rPr>
              <a:t>ALT teksts atspoguļo bildes saturu un funkcionalitāti.</a:t>
            </a:r>
            <a:endParaRPr sz="2800">
              <a:solidFill>
                <a:schemeClr val="dk1"/>
              </a:solidFill>
              <a:latin typeface="Barlow"/>
              <a:ea typeface="Barlow"/>
              <a:cs typeface="Barlow"/>
              <a:sym typeface="Barlow"/>
            </a:endParaRPr>
          </a:p>
          <a:p>
            <a:pPr indent="0" lvl="0" marL="0" rtl="0" algn="l">
              <a:spcBef>
                <a:spcPts val="2000"/>
              </a:spcBef>
              <a:spcAft>
                <a:spcPts val="0"/>
              </a:spcAft>
              <a:buNone/>
            </a:pPr>
            <a:r>
              <a:rPr lang="en-GB" sz="2800">
                <a:solidFill>
                  <a:schemeClr val="dk1"/>
                </a:solidFill>
                <a:latin typeface="Barlow"/>
                <a:ea typeface="Barlow"/>
                <a:cs typeface="Barlow"/>
                <a:sym typeface="Barlow"/>
              </a:rPr>
              <a:t>Jābūt īsam un kodolīgam 250 zīmes.</a:t>
            </a:r>
            <a:endParaRPr sz="2800">
              <a:solidFill>
                <a:schemeClr val="dk1"/>
              </a:solidFill>
              <a:latin typeface="Barlow"/>
              <a:ea typeface="Barlow"/>
              <a:cs typeface="Barlow"/>
              <a:sym typeface="Barlow"/>
            </a:endParaRPr>
          </a:p>
          <a:p>
            <a:pPr indent="0" lvl="0" marL="0" rtl="0" algn="l">
              <a:spcBef>
                <a:spcPts val="2000"/>
              </a:spcBef>
              <a:spcAft>
                <a:spcPts val="0"/>
              </a:spcAft>
              <a:buNone/>
            </a:pPr>
            <a:r>
              <a:rPr lang="en-GB" sz="2800">
                <a:solidFill>
                  <a:schemeClr val="dk1"/>
                </a:solidFill>
                <a:latin typeface="Barlow"/>
                <a:ea typeface="Barlow"/>
                <a:cs typeface="Barlow"/>
                <a:sym typeface="Barlow"/>
              </a:rPr>
              <a:t>Apraksti informāciju bildē, nevis pašu bildi.</a:t>
            </a:r>
            <a:endParaRPr sz="2800">
              <a:solidFill>
                <a:schemeClr val="dk1"/>
              </a:solidFill>
              <a:latin typeface="Barlow"/>
              <a:ea typeface="Barlow"/>
              <a:cs typeface="Barlow"/>
              <a:sym typeface="Barlow"/>
            </a:endParaRPr>
          </a:p>
          <a:p>
            <a:pPr indent="0" lvl="0" marL="0" rtl="0" algn="l">
              <a:spcBef>
                <a:spcPts val="2000"/>
              </a:spcBef>
              <a:spcAft>
                <a:spcPts val="0"/>
              </a:spcAft>
              <a:buNone/>
            </a:pPr>
            <a:r>
              <a:t/>
            </a:r>
            <a:endParaRPr sz="2800">
              <a:solidFill>
                <a:schemeClr val="dk1"/>
              </a:solidFill>
              <a:latin typeface="Barlow"/>
              <a:ea typeface="Barlow"/>
              <a:cs typeface="Barlow"/>
              <a:sym typeface="Barlow"/>
            </a:endParaRPr>
          </a:p>
          <a:p>
            <a:pPr indent="0" lvl="0" marL="0" rtl="0" algn="l">
              <a:spcBef>
                <a:spcPts val="2000"/>
              </a:spcBef>
              <a:spcAft>
                <a:spcPts val="2000"/>
              </a:spcAft>
              <a:buNone/>
            </a:pPr>
            <a:r>
              <a:t/>
            </a:r>
            <a:endParaRPr sz="2800">
              <a:solidFill>
                <a:schemeClr val="dk1"/>
              </a:solidFill>
              <a:latin typeface="Barlow"/>
              <a:ea typeface="Barlow"/>
              <a:cs typeface="Barlow"/>
              <a:sym typeface="Barlow"/>
            </a:endParaRPr>
          </a:p>
        </p:txBody>
      </p:sp>
      <p:sp>
        <p:nvSpPr>
          <p:cNvPr id="515" name="Google Shape;515;p68"/>
          <p:cNvSpPr txBox="1"/>
          <p:nvPr/>
        </p:nvSpPr>
        <p:spPr>
          <a:xfrm>
            <a:off x="6777600" y="4018725"/>
            <a:ext cx="418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Barlow"/>
                <a:ea typeface="Barlow"/>
                <a:cs typeface="Barlow"/>
                <a:sym typeface="Barlow"/>
              </a:rPr>
              <a:t>Liekam, bezjēdzīgam: apraksta to pašu, kas ir pateikts teksta saturā vai virsrakstā.</a:t>
            </a:r>
            <a:endParaRPr sz="2800">
              <a:solidFill>
                <a:schemeClr val="dk1"/>
              </a:solidFill>
              <a:latin typeface="Barlow"/>
              <a:ea typeface="Barlow"/>
              <a:cs typeface="Barlow"/>
              <a:sym typeface="Barlow"/>
            </a:endParaRPr>
          </a:p>
          <a:p>
            <a:pPr indent="0" lvl="0" marL="0" rtl="0" algn="l">
              <a:spcBef>
                <a:spcPts val="2000"/>
              </a:spcBef>
              <a:spcAft>
                <a:spcPts val="0"/>
              </a:spcAft>
              <a:buNone/>
            </a:pPr>
            <a:r>
              <a:rPr lang="en-GB" sz="2800">
                <a:solidFill>
                  <a:schemeClr val="dk1"/>
                </a:solidFill>
                <a:latin typeface="Barlow"/>
                <a:ea typeface="Barlow"/>
                <a:cs typeface="Barlow"/>
                <a:sym typeface="Barlow"/>
              </a:rPr>
              <a:t>Satur frāzes: attēlā redzams.. , bilde attēlo..</a:t>
            </a:r>
            <a:endParaRPr sz="2800">
              <a:solidFill>
                <a:schemeClr val="dk1"/>
              </a:solidFill>
              <a:latin typeface="Barlow"/>
              <a:ea typeface="Barlow"/>
              <a:cs typeface="Barlow"/>
              <a:sym typeface="Barlow"/>
            </a:endParaRPr>
          </a:p>
          <a:p>
            <a:pPr indent="0" lvl="0" marL="0" rtl="0" algn="l">
              <a:spcBef>
                <a:spcPts val="2000"/>
              </a:spcBef>
              <a:spcAft>
                <a:spcPts val="2000"/>
              </a:spcAft>
              <a:buNone/>
            </a:pPr>
            <a:r>
              <a:t/>
            </a:r>
            <a:endParaRPr sz="2800">
              <a:solidFill>
                <a:schemeClr val="dk1"/>
              </a:solidFill>
              <a:latin typeface="Barlow"/>
              <a:ea typeface="Barlow"/>
              <a:cs typeface="Barlow"/>
              <a:sym typeface="Barlow"/>
            </a:endParaRPr>
          </a:p>
        </p:txBody>
      </p:sp>
      <p:sp>
        <p:nvSpPr>
          <p:cNvPr id="516" name="Google Shape;516;p68"/>
          <p:cNvSpPr txBox="1"/>
          <p:nvPr/>
        </p:nvSpPr>
        <p:spPr>
          <a:xfrm>
            <a:off x="798450" y="2773025"/>
            <a:ext cx="43551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Barlow SemiBold"/>
                <a:ea typeface="Barlow SemiBold"/>
                <a:cs typeface="Barlow SemiBold"/>
                <a:sym typeface="Barlow SemiBold"/>
              </a:rPr>
              <a:t>Jābūt</a:t>
            </a:r>
            <a:endParaRPr sz="3000">
              <a:latin typeface="Barlow SemiBold"/>
              <a:ea typeface="Barlow SemiBold"/>
              <a:cs typeface="Barlow SemiBold"/>
              <a:sym typeface="Barlow SemiBold"/>
            </a:endParaRPr>
          </a:p>
        </p:txBody>
      </p:sp>
      <p:sp>
        <p:nvSpPr>
          <p:cNvPr id="517" name="Google Shape;517;p68"/>
          <p:cNvSpPr txBox="1"/>
          <p:nvPr/>
        </p:nvSpPr>
        <p:spPr>
          <a:xfrm>
            <a:off x="6477000" y="2773025"/>
            <a:ext cx="43551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Barlow SemiBold"/>
                <a:ea typeface="Barlow SemiBold"/>
                <a:cs typeface="Barlow SemiBold"/>
                <a:sym typeface="Barlow SemiBold"/>
              </a:rPr>
              <a:t>Nav jābūt</a:t>
            </a:r>
            <a:endParaRPr sz="3000">
              <a:latin typeface="Barlow SemiBold"/>
              <a:ea typeface="Barlow SemiBold"/>
              <a:cs typeface="Barlow SemiBold"/>
              <a:sym typeface="Barlow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txBox="1"/>
          <p:nvPr>
            <p:ph type="title"/>
          </p:nvPr>
        </p:nvSpPr>
        <p:spPr>
          <a:xfrm>
            <a:off x="2716200" y="547743"/>
            <a:ext cx="9317400" cy="883500"/>
          </a:xfrm>
          <a:prstGeom prst="rect">
            <a:avLst/>
          </a:prstGeom>
        </p:spPr>
        <p:txBody>
          <a:bodyPr anchorCtr="0" anchor="t" bIns="139050" lIns="139050" spcFirstLastPara="1" rIns="139050" wrap="square" tIns="139050">
            <a:noAutofit/>
          </a:bodyPr>
          <a:lstStyle/>
          <a:p>
            <a:pPr indent="0" lvl="0" marL="0" rtl="0" algn="l">
              <a:spcBef>
                <a:spcPts val="0"/>
              </a:spcBef>
              <a:spcAft>
                <a:spcPts val="0"/>
              </a:spcAft>
              <a:buNone/>
            </a:pPr>
            <a:r>
              <a:rPr lang="en-GB"/>
              <a:t>Attēla tekstuālā alternatīva</a:t>
            </a:r>
            <a:endParaRPr/>
          </a:p>
        </p:txBody>
      </p:sp>
      <p:sp>
        <p:nvSpPr>
          <p:cNvPr id="523" name="Google Shape;523;p69"/>
          <p:cNvSpPr txBox="1"/>
          <p:nvPr/>
        </p:nvSpPr>
        <p:spPr>
          <a:xfrm>
            <a:off x="1444900" y="6610828"/>
            <a:ext cx="4083000" cy="2511900"/>
          </a:xfrm>
          <a:prstGeom prst="rect">
            <a:avLst/>
          </a:prstGeom>
          <a:noFill/>
          <a:ln>
            <a:noFill/>
          </a:ln>
        </p:spPr>
        <p:txBody>
          <a:bodyPr anchorCtr="0" anchor="t" bIns="180625" lIns="180625" spcFirstLastPara="1" rIns="180625" wrap="square" tIns="180625">
            <a:noAutofit/>
          </a:bodyPr>
          <a:lstStyle/>
          <a:p>
            <a:pPr indent="0" lvl="0" marL="0" rtl="0" algn="l">
              <a:lnSpc>
                <a:spcPct val="115000"/>
              </a:lnSpc>
              <a:spcBef>
                <a:spcPts val="0"/>
              </a:spcBef>
              <a:spcAft>
                <a:spcPts val="3200"/>
              </a:spcAft>
              <a:buNone/>
            </a:pPr>
            <a:r>
              <a:rPr lang="en-GB" sz="3200">
                <a:latin typeface="Barlow"/>
                <a:ea typeface="Barlow"/>
                <a:cs typeface="Barlow"/>
                <a:sym typeface="Barlow"/>
              </a:rPr>
              <a:t>Alt= “dāvanu grozs ar dvieli, ziepēm, šampūnu un dušas želeju”</a:t>
            </a:r>
            <a:endParaRPr sz="3200">
              <a:latin typeface="Barlow"/>
              <a:ea typeface="Barlow"/>
              <a:cs typeface="Barlow"/>
              <a:sym typeface="Barlow"/>
            </a:endParaRPr>
          </a:p>
        </p:txBody>
      </p:sp>
      <p:sp>
        <p:nvSpPr>
          <p:cNvPr id="524" name="Google Shape;524;p69"/>
          <p:cNvSpPr txBox="1"/>
          <p:nvPr/>
        </p:nvSpPr>
        <p:spPr>
          <a:xfrm>
            <a:off x="6664219" y="6610816"/>
            <a:ext cx="4083000" cy="848400"/>
          </a:xfrm>
          <a:prstGeom prst="rect">
            <a:avLst/>
          </a:prstGeom>
          <a:noFill/>
          <a:ln>
            <a:noFill/>
          </a:ln>
        </p:spPr>
        <p:txBody>
          <a:bodyPr anchorCtr="0" anchor="t" bIns="180625" lIns="180625" spcFirstLastPara="1" rIns="180625" wrap="square" tIns="180625">
            <a:noAutofit/>
          </a:bodyPr>
          <a:lstStyle/>
          <a:p>
            <a:pPr indent="0" lvl="0" marL="0" rtl="0" algn="l">
              <a:lnSpc>
                <a:spcPct val="115000"/>
              </a:lnSpc>
              <a:spcBef>
                <a:spcPts val="0"/>
              </a:spcBef>
              <a:spcAft>
                <a:spcPts val="3200"/>
              </a:spcAft>
              <a:buNone/>
            </a:pPr>
            <a:r>
              <a:rPr lang="en-GB" sz="3200">
                <a:solidFill>
                  <a:srgbClr val="000000"/>
                </a:solidFill>
                <a:latin typeface="Barlow"/>
                <a:ea typeface="Barlow"/>
                <a:cs typeface="Barlow"/>
                <a:sym typeface="Barlow"/>
              </a:rPr>
              <a:t>Alt= “</a:t>
            </a:r>
            <a:r>
              <a:rPr lang="en-GB" sz="3200">
                <a:latin typeface="Barlow"/>
                <a:ea typeface="Barlow"/>
                <a:cs typeface="Barlow"/>
                <a:sym typeface="Barlow"/>
              </a:rPr>
              <a:t>image132”</a:t>
            </a:r>
            <a:endParaRPr sz="3200">
              <a:latin typeface="Barlow"/>
              <a:ea typeface="Barlow"/>
              <a:cs typeface="Barlow"/>
              <a:sym typeface="Barlow"/>
            </a:endParaRPr>
          </a:p>
        </p:txBody>
      </p:sp>
      <p:pic>
        <p:nvPicPr>
          <p:cNvPr id="525" name="Google Shape;525;p69"/>
          <p:cNvPicPr preferRelativeResize="0"/>
          <p:nvPr/>
        </p:nvPicPr>
        <p:blipFill>
          <a:blip r:embed="rId3">
            <a:alphaModFix/>
          </a:blip>
          <a:stretch>
            <a:fillRect/>
          </a:stretch>
        </p:blipFill>
        <p:spPr>
          <a:xfrm>
            <a:off x="8335554" y="2530594"/>
            <a:ext cx="592201" cy="555159"/>
          </a:xfrm>
          <a:prstGeom prst="rect">
            <a:avLst/>
          </a:prstGeom>
          <a:noFill/>
          <a:ln>
            <a:noFill/>
          </a:ln>
        </p:spPr>
      </p:pic>
      <p:pic>
        <p:nvPicPr>
          <p:cNvPr id="526" name="Google Shape;526;p69"/>
          <p:cNvPicPr preferRelativeResize="0"/>
          <p:nvPr/>
        </p:nvPicPr>
        <p:blipFill>
          <a:blip r:embed="rId4">
            <a:alphaModFix/>
          </a:blip>
          <a:stretch>
            <a:fillRect/>
          </a:stretch>
        </p:blipFill>
        <p:spPr>
          <a:xfrm>
            <a:off x="3068399" y="2530594"/>
            <a:ext cx="668755" cy="555159"/>
          </a:xfrm>
          <a:prstGeom prst="rect">
            <a:avLst/>
          </a:prstGeom>
          <a:noFill/>
          <a:ln>
            <a:noFill/>
          </a:ln>
        </p:spPr>
      </p:pic>
      <p:pic>
        <p:nvPicPr>
          <p:cNvPr id="527" name="Google Shape;527;p69"/>
          <p:cNvPicPr preferRelativeResize="0"/>
          <p:nvPr/>
        </p:nvPicPr>
        <p:blipFill rotWithShape="1">
          <a:blip r:embed="rId5">
            <a:alphaModFix/>
          </a:blip>
          <a:srcRect b="22115" l="0" r="0" t="22109"/>
          <a:stretch/>
        </p:blipFill>
        <p:spPr>
          <a:xfrm>
            <a:off x="1444863" y="3330278"/>
            <a:ext cx="4082945" cy="2924674"/>
          </a:xfrm>
          <a:prstGeom prst="rect">
            <a:avLst/>
          </a:prstGeom>
          <a:noFill/>
          <a:ln>
            <a:noFill/>
          </a:ln>
        </p:spPr>
      </p:pic>
      <p:pic>
        <p:nvPicPr>
          <p:cNvPr id="528" name="Google Shape;528;p69"/>
          <p:cNvPicPr preferRelativeResize="0"/>
          <p:nvPr/>
        </p:nvPicPr>
        <p:blipFill rotWithShape="1">
          <a:blip r:embed="rId5">
            <a:alphaModFix/>
          </a:blip>
          <a:srcRect b="22115" l="0" r="0" t="22109"/>
          <a:stretch/>
        </p:blipFill>
        <p:spPr>
          <a:xfrm>
            <a:off x="6664201" y="3330278"/>
            <a:ext cx="4082945" cy="29246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2" name="Shape 532"/>
        <p:cNvGrpSpPr/>
        <p:nvPr/>
      </p:nvGrpSpPr>
      <p:grpSpPr>
        <a:xfrm>
          <a:off x="0" y="0"/>
          <a:ext cx="0" cy="0"/>
          <a:chOff x="0" y="0"/>
          <a:chExt cx="0" cy="0"/>
        </a:xfrm>
      </p:grpSpPr>
      <p:sp>
        <p:nvSpPr>
          <p:cNvPr id="533" name="Google Shape;533;p70"/>
          <p:cNvSpPr txBox="1"/>
          <p:nvPr>
            <p:ph type="title"/>
          </p:nvPr>
        </p:nvSpPr>
        <p:spPr>
          <a:xfrm>
            <a:off x="2716200" y="547743"/>
            <a:ext cx="9317400" cy="883500"/>
          </a:xfrm>
          <a:prstGeom prst="rect">
            <a:avLst/>
          </a:prstGeom>
        </p:spPr>
        <p:txBody>
          <a:bodyPr anchorCtr="0" anchor="t" bIns="139050" lIns="139050" spcFirstLastPara="1" rIns="139050" wrap="square" tIns="139050">
            <a:noAutofit/>
          </a:bodyPr>
          <a:lstStyle/>
          <a:p>
            <a:pPr indent="0" lvl="0" marL="0" rtl="0" algn="l">
              <a:spcBef>
                <a:spcPts val="0"/>
              </a:spcBef>
              <a:spcAft>
                <a:spcPts val="0"/>
              </a:spcAft>
              <a:buNone/>
            </a:pPr>
            <a:r>
              <a:rPr lang="en-GB"/>
              <a:t>ALT tekstu pievienošana WordPress</a:t>
            </a:r>
            <a:endParaRPr/>
          </a:p>
        </p:txBody>
      </p:sp>
      <p:pic>
        <p:nvPicPr>
          <p:cNvPr id="534" name="Google Shape;534;p70" title="alt teksts_WP.mp4">
            <a:hlinkClick r:id="rId3"/>
          </p:cNvPr>
          <p:cNvPicPr preferRelativeResize="0"/>
          <p:nvPr/>
        </p:nvPicPr>
        <p:blipFill>
          <a:blip r:embed="rId4">
            <a:alphaModFix/>
          </a:blip>
          <a:stretch>
            <a:fillRect/>
          </a:stretch>
        </p:blipFill>
        <p:spPr>
          <a:xfrm>
            <a:off x="0" y="1603500"/>
            <a:ext cx="12191999" cy="7619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3" name="Shape 153"/>
        <p:cNvGrpSpPr/>
        <p:nvPr/>
      </p:nvGrpSpPr>
      <p:grpSpPr>
        <a:xfrm>
          <a:off x="0" y="0"/>
          <a:ext cx="0" cy="0"/>
          <a:chOff x="0" y="0"/>
          <a:chExt cx="0" cy="0"/>
        </a:xfrm>
      </p:grpSpPr>
      <p:pic>
        <p:nvPicPr>
          <p:cNvPr descr="Domājams, ikviens no mums ir mēģinājis sākt dzīvi no jauna – no “baltas lapas”. Vairumā gadījumu tas ir brīvprātīgs lēmums. Taču dažkārt mums vienkārši nav izvēles, jo dzīve apmet tādu kūleni, ka atpakaļceļa vairs nav. Tieši tā notika šīs sarunu cikla “Cilvēks kā cilvēks” epizodes viesa gadījumā. &#10;&#10;Gustavs Pētersīlis bija daudzsološs BMX braucējs, kuram tika prognozēta spoža nākotne. Taču sapni kļūt par pasaules čempionu sagrāva neveiksmīgs kritiens - jau septiņus gadus puisis savu ikdienu pavada ratiņkrēslā. Tiesa, tas viņu nav apturējis. Līdzko izrakstījās no slimnīcas, Gustavs iegādājās ar rokām vadāmu riteni (jo no riteņbraukšanas atteikties neplāno), viņš ir izbraucis ar sacīkšu auto (jo ātrums ir viņa vājība), ir lēcis ar izpletni (jo viņam patīk asas izjūtas), bet šobrīd meklē iespējas patstāvīgi nobraukt no kalna ar dēli (jo nespēj aizmirst prieku un brīvību, ko sniedz snovbords). Ne velti draugi, raksturojot Gustavu, saka, ka šim puisim vēnās asins vietā plūst adrenalīns.&#10;&#10;Tomēr adrenalīna “medības” ir tikai viena Gustava dzīves šķautne. Viņš pēc dabas ir neticami mērķtiecīgs un nosvērts cilvēks. Tieši šīs rakstura īpašības palīdzēja viņam “nesalūzt” toreiz – pēc kritiena. Un tās palīdz arī šobrīd – tiecoties pēc patstāvības, pēc laimīgas un piepildītas dzīves. Piemēram, kamēr citi šķietami veseli cilvēki sūkstās, ka nevar atrast darbu, Gustavs ir atradis vairākus, kā arī uzsācis savu biznesu. Šobrīd viņa “lolojums” ir neliels uzņēmums “Virs mākoņiem”, kura misija ir radīt prieku un pozitīvas emocijas gan sev, gan citiem.&#10;&#10;Šī saruna būs par Gustava ikdienas lielākajiem priekiem un izaicinājumiem. Par sapņiem, kas bija, ir un būs. Par to, kā atklāt sevi no jauna." id="154" name="Google Shape;154;p35" title="Cilvēks kā cilvēks #5 - Diena pēc rītdienas. Kā atrast sevi no jauna?">
            <a:hlinkClick r:id="rId3"/>
          </p:cNvPr>
          <p:cNvPicPr preferRelativeResize="0"/>
          <p:nvPr/>
        </p:nvPicPr>
        <p:blipFill>
          <a:blip r:embed="rId4">
            <a:alphaModFix/>
          </a:blip>
          <a:stretch>
            <a:fillRect/>
          </a:stretch>
        </p:blipFill>
        <p:spPr>
          <a:xfrm>
            <a:off x="0" y="306234"/>
            <a:ext cx="12192000" cy="91440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71"/>
          <p:cNvPicPr preferRelativeResize="0"/>
          <p:nvPr/>
        </p:nvPicPr>
        <p:blipFill>
          <a:blip r:embed="rId3">
            <a:alphaModFix/>
          </a:blip>
          <a:stretch>
            <a:fillRect/>
          </a:stretch>
        </p:blipFill>
        <p:spPr>
          <a:xfrm>
            <a:off x="650452" y="3269161"/>
            <a:ext cx="10709008" cy="1015638"/>
          </a:xfrm>
          <a:prstGeom prst="rect">
            <a:avLst/>
          </a:prstGeom>
          <a:noFill/>
          <a:ln>
            <a:noFill/>
          </a:ln>
        </p:spPr>
      </p:pic>
      <p:sp>
        <p:nvSpPr>
          <p:cNvPr id="540" name="Google Shape;540;p71"/>
          <p:cNvSpPr txBox="1"/>
          <p:nvPr>
            <p:ph type="title"/>
          </p:nvPr>
        </p:nvSpPr>
        <p:spPr>
          <a:xfrm>
            <a:off x="2716200" y="547743"/>
            <a:ext cx="9317400" cy="883500"/>
          </a:xfrm>
          <a:prstGeom prst="rect">
            <a:avLst/>
          </a:prstGeom>
        </p:spPr>
        <p:txBody>
          <a:bodyPr anchorCtr="0" anchor="t" bIns="139050" lIns="139050" spcFirstLastPara="1" rIns="139050" wrap="square" tIns="139050">
            <a:noAutofit/>
          </a:bodyPr>
          <a:lstStyle/>
          <a:p>
            <a:pPr indent="0" lvl="0" marL="0" rtl="0" algn="l">
              <a:spcBef>
                <a:spcPts val="0"/>
              </a:spcBef>
              <a:spcAft>
                <a:spcPts val="0"/>
              </a:spcAft>
              <a:buNone/>
            </a:pPr>
            <a:r>
              <a:rPr lang="en-GB"/>
              <a:t>Attēla tekstuālā alternatīva ikonai</a:t>
            </a:r>
            <a:endParaRPr/>
          </a:p>
        </p:txBody>
      </p:sp>
      <p:sp>
        <p:nvSpPr>
          <p:cNvPr id="541" name="Google Shape;541;p71"/>
          <p:cNvSpPr txBox="1"/>
          <p:nvPr/>
        </p:nvSpPr>
        <p:spPr>
          <a:xfrm>
            <a:off x="2060575" y="5291032"/>
            <a:ext cx="9771300" cy="848400"/>
          </a:xfrm>
          <a:prstGeom prst="rect">
            <a:avLst/>
          </a:prstGeom>
          <a:noFill/>
          <a:ln>
            <a:noFill/>
          </a:ln>
        </p:spPr>
        <p:txBody>
          <a:bodyPr anchorCtr="0" anchor="t" bIns="180625" lIns="180625" spcFirstLastPara="1" rIns="180625" wrap="square" tIns="180625">
            <a:noAutofit/>
          </a:bodyPr>
          <a:lstStyle/>
          <a:p>
            <a:pPr indent="0" lvl="0" marL="0" rtl="0" algn="l">
              <a:lnSpc>
                <a:spcPct val="115000"/>
              </a:lnSpc>
              <a:spcBef>
                <a:spcPts val="0"/>
              </a:spcBef>
              <a:spcAft>
                <a:spcPts val="3200"/>
              </a:spcAft>
              <a:buNone/>
            </a:pPr>
            <a:r>
              <a:rPr lang="en-GB" sz="3200">
                <a:latin typeface="Barlow"/>
                <a:ea typeface="Barlow"/>
                <a:cs typeface="Barlow"/>
                <a:sym typeface="Barlow"/>
              </a:rPr>
              <a:t>Alt= “Meklēšana”</a:t>
            </a:r>
            <a:endParaRPr sz="3200">
              <a:latin typeface="Barlow"/>
              <a:ea typeface="Barlow"/>
              <a:cs typeface="Barlow"/>
              <a:sym typeface="Barlow"/>
            </a:endParaRPr>
          </a:p>
        </p:txBody>
      </p:sp>
      <p:sp>
        <p:nvSpPr>
          <p:cNvPr id="542" name="Google Shape;542;p71"/>
          <p:cNvSpPr txBox="1"/>
          <p:nvPr/>
        </p:nvSpPr>
        <p:spPr>
          <a:xfrm>
            <a:off x="2060575" y="6450171"/>
            <a:ext cx="9771300" cy="848400"/>
          </a:xfrm>
          <a:prstGeom prst="rect">
            <a:avLst/>
          </a:prstGeom>
          <a:noFill/>
          <a:ln>
            <a:noFill/>
          </a:ln>
        </p:spPr>
        <p:txBody>
          <a:bodyPr anchorCtr="0" anchor="t" bIns="180625" lIns="180625" spcFirstLastPara="1" rIns="180625" wrap="square" tIns="180625">
            <a:noAutofit/>
          </a:bodyPr>
          <a:lstStyle/>
          <a:p>
            <a:pPr indent="0" lvl="0" marL="0" rtl="0" algn="l">
              <a:lnSpc>
                <a:spcPct val="115000"/>
              </a:lnSpc>
              <a:spcBef>
                <a:spcPts val="0"/>
              </a:spcBef>
              <a:spcAft>
                <a:spcPts val="3200"/>
              </a:spcAft>
              <a:buNone/>
            </a:pPr>
            <a:r>
              <a:rPr lang="en-GB" sz="3200">
                <a:solidFill>
                  <a:srgbClr val="000000"/>
                </a:solidFill>
                <a:latin typeface="Barlow"/>
                <a:ea typeface="Barlow"/>
                <a:cs typeface="Barlow"/>
                <a:sym typeface="Barlow"/>
              </a:rPr>
              <a:t>Alt= “</a:t>
            </a:r>
            <a:r>
              <a:rPr lang="en-GB" sz="3200">
                <a:latin typeface="Barlow"/>
                <a:ea typeface="Barlow"/>
                <a:cs typeface="Barlow"/>
                <a:sym typeface="Barlow"/>
              </a:rPr>
              <a:t>Lupa”</a:t>
            </a:r>
            <a:endParaRPr sz="3200">
              <a:latin typeface="Barlow"/>
              <a:ea typeface="Barlow"/>
              <a:cs typeface="Barlow"/>
              <a:sym typeface="Barlow"/>
            </a:endParaRPr>
          </a:p>
        </p:txBody>
      </p:sp>
      <p:sp>
        <p:nvSpPr>
          <p:cNvPr id="543" name="Google Shape;543;p71"/>
          <p:cNvSpPr/>
          <p:nvPr/>
        </p:nvSpPr>
        <p:spPr>
          <a:xfrm>
            <a:off x="809000" y="3488725"/>
            <a:ext cx="668700" cy="555000"/>
          </a:xfrm>
          <a:prstGeom prst="rect">
            <a:avLst/>
          </a:prstGeom>
          <a:noFill/>
          <a:ln cap="flat" cmpd="sng" w="19050">
            <a:solidFill>
              <a:srgbClr val="FF0000"/>
            </a:solidFill>
            <a:prstDash val="solid"/>
            <a:round/>
            <a:headEnd len="sm" w="sm" type="none"/>
            <a:tailEnd len="sm" w="sm" type="none"/>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pic>
        <p:nvPicPr>
          <p:cNvPr id="544" name="Google Shape;544;p71"/>
          <p:cNvPicPr preferRelativeResize="0"/>
          <p:nvPr/>
        </p:nvPicPr>
        <p:blipFill>
          <a:blip r:embed="rId4">
            <a:alphaModFix/>
          </a:blip>
          <a:stretch>
            <a:fillRect/>
          </a:stretch>
        </p:blipFill>
        <p:spPr>
          <a:xfrm>
            <a:off x="652980" y="6591842"/>
            <a:ext cx="592201" cy="555159"/>
          </a:xfrm>
          <a:prstGeom prst="rect">
            <a:avLst/>
          </a:prstGeom>
          <a:noFill/>
          <a:ln>
            <a:noFill/>
          </a:ln>
        </p:spPr>
      </p:pic>
      <p:pic>
        <p:nvPicPr>
          <p:cNvPr id="545" name="Google Shape;545;p71"/>
          <p:cNvPicPr preferRelativeResize="0"/>
          <p:nvPr/>
        </p:nvPicPr>
        <p:blipFill>
          <a:blip r:embed="rId5">
            <a:alphaModFix/>
          </a:blip>
          <a:stretch>
            <a:fillRect/>
          </a:stretch>
        </p:blipFill>
        <p:spPr>
          <a:xfrm>
            <a:off x="652992" y="5355548"/>
            <a:ext cx="668755" cy="55515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2"/>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Spraudņi tikai alternatīvajam tekstam</a:t>
            </a:r>
            <a:endParaRPr/>
          </a:p>
        </p:txBody>
      </p:sp>
      <p:sp>
        <p:nvSpPr>
          <p:cNvPr id="551" name="Google Shape;551;p72"/>
          <p:cNvSpPr txBox="1"/>
          <p:nvPr/>
        </p:nvSpPr>
        <p:spPr>
          <a:xfrm>
            <a:off x="491700" y="8867977"/>
            <a:ext cx="11208900" cy="6093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t/>
            </a:r>
            <a:endParaRPr sz="1800">
              <a:solidFill>
                <a:srgbClr val="999999"/>
              </a:solidFill>
              <a:latin typeface="Barlow"/>
              <a:ea typeface="Barlow"/>
              <a:cs typeface="Barlow"/>
              <a:sym typeface="Barlow"/>
            </a:endParaRPr>
          </a:p>
          <a:p>
            <a:pPr indent="0" lvl="0" marL="0" rtl="0" algn="l">
              <a:spcBef>
                <a:spcPts val="1200"/>
              </a:spcBef>
              <a:spcAft>
                <a:spcPts val="0"/>
              </a:spcAft>
              <a:buNone/>
            </a:pPr>
            <a:r>
              <a:t/>
            </a:r>
            <a:endParaRPr sz="3600">
              <a:latin typeface="Barlow"/>
              <a:ea typeface="Barlow"/>
              <a:cs typeface="Barlow"/>
              <a:sym typeface="Barlow"/>
            </a:endParaRPr>
          </a:p>
          <a:p>
            <a:pPr indent="0" lvl="0" marL="0" rtl="0" algn="l">
              <a:spcBef>
                <a:spcPts val="0"/>
              </a:spcBef>
              <a:spcAft>
                <a:spcPts val="0"/>
              </a:spcAft>
              <a:buNone/>
            </a:pPr>
            <a:r>
              <a:t/>
            </a:r>
            <a:endParaRPr sz="3600">
              <a:latin typeface="Barlow"/>
              <a:ea typeface="Barlow"/>
              <a:cs typeface="Barlow"/>
              <a:sym typeface="Barlow"/>
            </a:endParaRPr>
          </a:p>
        </p:txBody>
      </p:sp>
      <p:sp>
        <p:nvSpPr>
          <p:cNvPr id="552" name="Google Shape;552;p72"/>
          <p:cNvSpPr/>
          <p:nvPr/>
        </p:nvSpPr>
        <p:spPr>
          <a:xfrm>
            <a:off x="798450" y="3816625"/>
            <a:ext cx="4956300" cy="39822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2"/>
          <p:cNvSpPr/>
          <p:nvPr/>
        </p:nvSpPr>
        <p:spPr>
          <a:xfrm>
            <a:off x="6477000" y="3816625"/>
            <a:ext cx="4956300" cy="39822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2"/>
          <p:cNvSpPr txBox="1"/>
          <p:nvPr/>
        </p:nvSpPr>
        <p:spPr>
          <a:xfrm>
            <a:off x="1099050" y="4247325"/>
            <a:ext cx="418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Barlow"/>
                <a:ea typeface="Barlow"/>
                <a:cs typeface="Barlow"/>
                <a:sym typeface="Barlow"/>
              </a:rPr>
              <a:t>Alt Text Tester paredzēts Chrome pārlūkam un tiek izmantots, lai parādītu attēla tekstuālo alternatīvu, ar kursoru “uzejot” uz bildes.  </a:t>
            </a:r>
            <a:endParaRPr sz="2800">
              <a:solidFill>
                <a:schemeClr val="dk1"/>
              </a:solidFill>
              <a:latin typeface="Barlow"/>
              <a:ea typeface="Barlow"/>
              <a:cs typeface="Barlow"/>
              <a:sym typeface="Barlow"/>
            </a:endParaRPr>
          </a:p>
          <a:p>
            <a:pPr indent="0" lvl="0" marL="0" rtl="0" algn="l">
              <a:spcBef>
                <a:spcPts val="2000"/>
              </a:spcBef>
              <a:spcAft>
                <a:spcPts val="2000"/>
              </a:spcAft>
              <a:buNone/>
            </a:pPr>
            <a:r>
              <a:t/>
            </a:r>
            <a:endParaRPr sz="2800">
              <a:solidFill>
                <a:schemeClr val="dk1"/>
              </a:solidFill>
              <a:latin typeface="Barlow"/>
              <a:ea typeface="Barlow"/>
              <a:cs typeface="Barlow"/>
              <a:sym typeface="Barlow"/>
            </a:endParaRPr>
          </a:p>
        </p:txBody>
      </p:sp>
      <p:sp>
        <p:nvSpPr>
          <p:cNvPr id="555" name="Google Shape;555;p72"/>
          <p:cNvSpPr txBox="1"/>
          <p:nvPr/>
        </p:nvSpPr>
        <p:spPr>
          <a:xfrm>
            <a:off x="6777600" y="4247325"/>
            <a:ext cx="418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Barlow"/>
                <a:ea typeface="Barlow"/>
                <a:cs typeface="Barlow"/>
                <a:sym typeface="Barlow"/>
              </a:rPr>
              <a:t>Spraudnis paredzēts Firefox pārlūkam</a:t>
            </a:r>
            <a:endParaRPr sz="2800">
              <a:solidFill>
                <a:schemeClr val="dk1"/>
              </a:solidFill>
              <a:latin typeface="Barlow"/>
              <a:ea typeface="Barlow"/>
              <a:cs typeface="Barlow"/>
              <a:sym typeface="Barlow"/>
            </a:endParaRPr>
          </a:p>
          <a:p>
            <a:pPr indent="0" lvl="0" marL="0" rtl="0" algn="l">
              <a:spcBef>
                <a:spcPts val="2000"/>
              </a:spcBef>
              <a:spcAft>
                <a:spcPts val="2000"/>
              </a:spcAft>
              <a:buNone/>
            </a:pPr>
            <a:r>
              <a:t/>
            </a:r>
            <a:endParaRPr sz="2800">
              <a:solidFill>
                <a:schemeClr val="dk1"/>
              </a:solidFill>
              <a:latin typeface="Barlow"/>
              <a:ea typeface="Barlow"/>
              <a:cs typeface="Barlow"/>
              <a:sym typeface="Barlow"/>
            </a:endParaRPr>
          </a:p>
        </p:txBody>
      </p:sp>
      <p:sp>
        <p:nvSpPr>
          <p:cNvPr id="556" name="Google Shape;556;p72"/>
          <p:cNvSpPr txBox="1"/>
          <p:nvPr/>
        </p:nvSpPr>
        <p:spPr>
          <a:xfrm>
            <a:off x="798450" y="3001625"/>
            <a:ext cx="43551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u="sng">
                <a:latin typeface="Barlow SemiBold"/>
                <a:ea typeface="Barlow SemiBold"/>
                <a:cs typeface="Barlow SemiBold"/>
                <a:sym typeface="Barlow SemiBold"/>
                <a:hlinkClick r:id="rId3"/>
              </a:rPr>
              <a:t>ALT Text Tester</a:t>
            </a:r>
            <a:endParaRPr sz="3000">
              <a:latin typeface="Barlow SemiBold"/>
              <a:ea typeface="Barlow SemiBold"/>
              <a:cs typeface="Barlow SemiBold"/>
              <a:sym typeface="Barlow SemiBold"/>
            </a:endParaRPr>
          </a:p>
        </p:txBody>
      </p:sp>
      <p:sp>
        <p:nvSpPr>
          <p:cNvPr id="557" name="Google Shape;557;p72"/>
          <p:cNvSpPr txBox="1"/>
          <p:nvPr/>
        </p:nvSpPr>
        <p:spPr>
          <a:xfrm>
            <a:off x="6477000" y="3001625"/>
            <a:ext cx="43551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u="sng">
                <a:latin typeface="Barlow SemiBold"/>
                <a:ea typeface="Barlow SemiBold"/>
                <a:cs typeface="Barlow SemiBold"/>
                <a:sym typeface="Barlow SemiBold"/>
                <a:hlinkClick r:id="rId4"/>
              </a:rPr>
              <a:t>Image ALT</a:t>
            </a:r>
            <a:endParaRPr sz="3000">
              <a:latin typeface="Barlow SemiBold"/>
              <a:ea typeface="Barlow SemiBold"/>
              <a:cs typeface="Barlow SemiBold"/>
              <a:sym typeface="Barlow SemiBo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type="title"/>
          </p:nvPr>
        </p:nvSpPr>
        <p:spPr>
          <a:xfrm>
            <a:off x="2506300" y="562211"/>
            <a:ext cx="9527400" cy="883500"/>
          </a:xfrm>
          <a:prstGeom prst="rect">
            <a:avLst/>
          </a:prstGeom>
        </p:spPr>
        <p:txBody>
          <a:bodyPr anchorCtr="0" anchor="t" bIns="180625" lIns="180625" spcFirstLastPara="1" rIns="180625" wrap="square" tIns="180625">
            <a:noAutofit/>
          </a:bodyPr>
          <a:lstStyle/>
          <a:p>
            <a:pPr indent="0" lvl="0" marL="0" rtl="0" algn="l">
              <a:spcBef>
                <a:spcPts val="0"/>
              </a:spcBef>
              <a:spcAft>
                <a:spcPts val="0"/>
              </a:spcAft>
              <a:buNone/>
            </a:pPr>
            <a:r>
              <a:rPr lang="en-GB"/>
              <a:t>Accessibility Insights</a:t>
            </a:r>
            <a:endParaRPr/>
          </a:p>
        </p:txBody>
      </p:sp>
      <p:sp>
        <p:nvSpPr>
          <p:cNvPr id="563" name="Google Shape;563;p73"/>
          <p:cNvSpPr txBox="1"/>
          <p:nvPr/>
        </p:nvSpPr>
        <p:spPr>
          <a:xfrm>
            <a:off x="491700" y="8944177"/>
            <a:ext cx="11208900" cy="6027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1200"/>
              </a:spcAft>
              <a:buNone/>
            </a:pPr>
            <a:r>
              <a:rPr lang="en-GB" sz="1800">
                <a:solidFill>
                  <a:srgbClr val="666666"/>
                </a:solidFill>
                <a:latin typeface="Barlow"/>
                <a:ea typeface="Barlow"/>
                <a:cs typeface="Barlow"/>
                <a:sym typeface="Barlow"/>
              </a:rPr>
              <a:t>Atsauce:https://accessibilityinsights.io/</a:t>
            </a:r>
            <a:endParaRPr sz="1800">
              <a:solidFill>
                <a:srgbClr val="666666"/>
              </a:solidFill>
              <a:latin typeface="Barlow"/>
              <a:ea typeface="Barlow"/>
              <a:cs typeface="Barlow"/>
              <a:sym typeface="Barlow"/>
            </a:endParaRPr>
          </a:p>
        </p:txBody>
      </p:sp>
      <p:sp>
        <p:nvSpPr>
          <p:cNvPr id="564" name="Google Shape;564;p73"/>
          <p:cNvSpPr txBox="1"/>
          <p:nvPr/>
        </p:nvSpPr>
        <p:spPr>
          <a:xfrm>
            <a:off x="491700" y="2354933"/>
            <a:ext cx="10674300" cy="2468400"/>
          </a:xfrm>
          <a:prstGeom prst="rect">
            <a:avLst/>
          </a:prstGeom>
          <a:noFill/>
          <a:ln>
            <a:noFill/>
          </a:ln>
        </p:spPr>
        <p:txBody>
          <a:bodyPr anchorCtr="0" anchor="t" bIns="180625" lIns="180625" spcFirstLastPara="1" rIns="180625" wrap="square" tIns="180625">
            <a:noAutofit/>
          </a:bodyPr>
          <a:lstStyle/>
          <a:p>
            <a:pPr indent="0" lvl="0" marL="0" rtl="0" algn="l">
              <a:spcBef>
                <a:spcPts val="0"/>
              </a:spcBef>
              <a:spcAft>
                <a:spcPts val="0"/>
              </a:spcAft>
              <a:buNone/>
            </a:pPr>
            <a:r>
              <a:rPr lang="en-GB" sz="3200">
                <a:solidFill>
                  <a:schemeClr val="dk1"/>
                </a:solidFill>
                <a:latin typeface="Barlow"/>
                <a:ea typeface="Barlow"/>
                <a:cs typeface="Barlow"/>
                <a:sym typeface="Barlow"/>
              </a:rPr>
              <a:t>Šo rīku var izmantot </a:t>
            </a:r>
            <a:r>
              <a:rPr lang="en-GB" sz="3200">
                <a:solidFill>
                  <a:schemeClr val="dk1"/>
                </a:solidFill>
                <a:latin typeface="Barlow"/>
                <a:ea typeface="Barlow"/>
                <a:cs typeface="Barlow"/>
                <a:sym typeface="Barlow"/>
              </a:rPr>
              <a:t>Windows, Linux un MacOS programatūrās, lai pārbaudītu Android lietojumprogrammu piekļūstamību</a:t>
            </a:r>
            <a:endParaRPr sz="3200"/>
          </a:p>
        </p:txBody>
      </p:sp>
      <p:pic>
        <p:nvPicPr>
          <p:cNvPr id="565" name="Google Shape;565;p73"/>
          <p:cNvPicPr preferRelativeResize="0"/>
          <p:nvPr/>
        </p:nvPicPr>
        <p:blipFill>
          <a:blip r:embed="rId3">
            <a:alphaModFix/>
          </a:blip>
          <a:stretch>
            <a:fillRect/>
          </a:stretch>
        </p:blipFill>
        <p:spPr>
          <a:xfrm>
            <a:off x="491700" y="4325650"/>
            <a:ext cx="11130452" cy="4291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4"/>
          <p:cNvSpPr txBox="1"/>
          <p:nvPr/>
        </p:nvSpPr>
        <p:spPr>
          <a:xfrm>
            <a:off x="415607" y="6950769"/>
            <a:ext cx="11360700" cy="1059600"/>
          </a:xfrm>
          <a:prstGeom prst="rect">
            <a:avLst/>
          </a:prstGeom>
          <a:noFill/>
          <a:ln>
            <a:noFill/>
          </a:ln>
        </p:spPr>
        <p:txBody>
          <a:bodyPr anchorCtr="0" anchor="t" bIns="180625" lIns="180625" spcFirstLastPara="1" rIns="180625" wrap="square" tIns="180625">
            <a:noAutofit/>
          </a:bodyPr>
          <a:lstStyle/>
          <a:p>
            <a:pPr indent="0" lvl="0" marL="0" rtl="0" algn="ctr">
              <a:lnSpc>
                <a:spcPct val="100000"/>
              </a:lnSpc>
              <a:spcBef>
                <a:spcPts val="600"/>
              </a:spcBef>
              <a:spcAft>
                <a:spcPts val="0"/>
              </a:spcAft>
              <a:buNone/>
            </a:pPr>
            <a:r>
              <a:rPr i="1" lang="en-GB" sz="2000">
                <a:solidFill>
                  <a:schemeClr val="dk1"/>
                </a:solidFill>
                <a:latin typeface="Barlow"/>
                <a:ea typeface="Barlow"/>
                <a:cs typeface="Barlow"/>
                <a:sym typeface="Barlow"/>
              </a:rPr>
              <a:t>Mācības tiek finansētas un īstenotas Eiropas Sociālā fonda projekta Nr.3.4.2.0/15/I/001 "Valsts pārvaldes cilvēkresursu profesionālā pilnveide labāka regulējuma izstrādē mazo un vidējo komersantu atbalsta jomā" ietvaros.</a:t>
            </a:r>
            <a:endParaRPr i="1" sz="2000">
              <a:solidFill>
                <a:schemeClr val="dk1"/>
              </a:solidFill>
              <a:latin typeface="Barlow"/>
              <a:ea typeface="Barlow"/>
              <a:cs typeface="Barlow"/>
              <a:sym typeface="Barlow"/>
            </a:endParaRPr>
          </a:p>
        </p:txBody>
      </p:sp>
      <p:sp>
        <p:nvSpPr>
          <p:cNvPr id="571" name="Google Shape;571;p74"/>
          <p:cNvSpPr txBox="1"/>
          <p:nvPr/>
        </p:nvSpPr>
        <p:spPr>
          <a:xfrm>
            <a:off x="947735" y="5050801"/>
            <a:ext cx="5063400" cy="17217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3400">
                <a:solidFill>
                  <a:schemeClr val="dk1"/>
                </a:solidFill>
                <a:latin typeface="Barlow"/>
                <a:ea typeface="Barlow"/>
                <a:cs typeface="Barlow"/>
                <a:sym typeface="Barlow"/>
              </a:rPr>
              <a:t>Pēteris Jurčenko</a:t>
            </a:r>
            <a:endParaRPr b="1" sz="3400">
              <a:solidFill>
                <a:schemeClr val="dk1"/>
              </a:solidFill>
              <a:latin typeface="Barlow"/>
              <a:ea typeface="Barlow"/>
              <a:cs typeface="Barlow"/>
              <a:sym typeface="Barlow"/>
            </a:endParaRPr>
          </a:p>
          <a:p>
            <a:pPr indent="0" lvl="0" marL="0" rtl="0" algn="ctr">
              <a:spcBef>
                <a:spcPts val="1200"/>
              </a:spcBef>
              <a:spcAft>
                <a:spcPts val="0"/>
              </a:spcAft>
              <a:buNone/>
            </a:pPr>
            <a:r>
              <a:rPr b="1" lang="en-GB" sz="2400">
                <a:solidFill>
                  <a:schemeClr val="dk1"/>
                </a:solidFill>
                <a:latin typeface="Barlow"/>
                <a:ea typeface="Barlow"/>
                <a:cs typeface="Barlow"/>
                <a:sym typeface="Barlow"/>
              </a:rPr>
              <a:t> </a:t>
            </a:r>
            <a:r>
              <a:rPr lang="en-GB" sz="2400">
                <a:solidFill>
                  <a:schemeClr val="dk1"/>
                </a:solidFill>
                <a:latin typeface="Barlow"/>
                <a:ea typeface="Barlow"/>
                <a:cs typeface="Barlow"/>
                <a:sym typeface="Barlow"/>
              </a:rPr>
              <a:t>Piekļūstamības, UX eksperts</a:t>
            </a:r>
            <a:endParaRPr sz="2400">
              <a:solidFill>
                <a:schemeClr val="dk1"/>
              </a:solidFill>
              <a:latin typeface="Barlow"/>
              <a:ea typeface="Barlow"/>
              <a:cs typeface="Barlow"/>
              <a:sym typeface="Barlow"/>
            </a:endParaRPr>
          </a:p>
          <a:p>
            <a:pPr indent="0" lvl="0" marL="0" rtl="0" algn="ctr">
              <a:spcBef>
                <a:spcPts val="400"/>
              </a:spcBef>
              <a:spcAft>
                <a:spcPts val="400"/>
              </a:spcAft>
              <a:buNone/>
            </a:pPr>
            <a:r>
              <a:rPr lang="en-GB" sz="2400">
                <a:solidFill>
                  <a:srgbClr val="009FDF"/>
                </a:solidFill>
                <a:uFill>
                  <a:noFill/>
                </a:uFill>
                <a:latin typeface="Barlow"/>
                <a:ea typeface="Barlow"/>
                <a:cs typeface="Barlow"/>
                <a:sym typeface="Barlow"/>
                <a:hlinkClick r:id="rId3">
                  <a:extLst>
                    <a:ext uri="{A12FA001-AC4F-418D-AE19-62706E023703}">
                      <ahyp:hlinkClr val="tx"/>
                    </a:ext>
                  </a:extLst>
                </a:hlinkClick>
              </a:rPr>
              <a:t>peteris@turn.lv</a:t>
            </a:r>
            <a:endParaRPr sz="2400">
              <a:solidFill>
                <a:schemeClr val="dk1"/>
              </a:solidFill>
              <a:latin typeface="Barlow"/>
              <a:ea typeface="Barlow"/>
              <a:cs typeface="Barlow"/>
              <a:sym typeface="Barlow"/>
            </a:endParaRPr>
          </a:p>
        </p:txBody>
      </p:sp>
      <p:sp>
        <p:nvSpPr>
          <p:cNvPr id="572" name="Google Shape;572;p74"/>
          <p:cNvSpPr txBox="1"/>
          <p:nvPr/>
        </p:nvSpPr>
        <p:spPr>
          <a:xfrm>
            <a:off x="6011234" y="5050801"/>
            <a:ext cx="5232900" cy="16245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3400">
                <a:solidFill>
                  <a:schemeClr val="dk1"/>
                </a:solidFill>
                <a:latin typeface="Barlow"/>
                <a:ea typeface="Barlow"/>
                <a:cs typeface="Barlow"/>
                <a:sym typeface="Barlow"/>
              </a:rPr>
              <a:t>Dace Helmane  </a:t>
            </a:r>
            <a:endParaRPr b="1" sz="3400">
              <a:solidFill>
                <a:schemeClr val="dk1"/>
              </a:solidFill>
              <a:latin typeface="Barlow"/>
              <a:ea typeface="Barlow"/>
              <a:cs typeface="Barlow"/>
              <a:sym typeface="Barlow"/>
            </a:endParaRPr>
          </a:p>
          <a:p>
            <a:pPr indent="0" lvl="0" marL="0" rtl="0" algn="ctr">
              <a:spcBef>
                <a:spcPts val="1200"/>
              </a:spcBef>
              <a:spcAft>
                <a:spcPts val="0"/>
              </a:spcAft>
              <a:buNone/>
            </a:pPr>
            <a:r>
              <a:rPr lang="en-GB" sz="2400">
                <a:solidFill>
                  <a:schemeClr val="dk1"/>
                </a:solidFill>
                <a:latin typeface="Barlow"/>
                <a:ea typeface="Barlow"/>
                <a:cs typeface="Barlow"/>
                <a:sym typeface="Barlow"/>
              </a:rPr>
              <a:t>Dažādības eksperte</a:t>
            </a:r>
            <a:endParaRPr sz="2400">
              <a:solidFill>
                <a:schemeClr val="dk1"/>
              </a:solidFill>
              <a:latin typeface="Barlow"/>
              <a:ea typeface="Barlow"/>
              <a:cs typeface="Barlow"/>
              <a:sym typeface="Barlow"/>
            </a:endParaRPr>
          </a:p>
          <a:p>
            <a:pPr indent="0" lvl="0" marL="0" rtl="0" algn="ctr">
              <a:spcBef>
                <a:spcPts val="400"/>
              </a:spcBef>
              <a:spcAft>
                <a:spcPts val="0"/>
              </a:spcAft>
              <a:buNone/>
            </a:pPr>
            <a:r>
              <a:rPr lang="en-GB" sz="2400">
                <a:solidFill>
                  <a:srgbClr val="009FDF"/>
                </a:solidFill>
                <a:uFill>
                  <a:noFill/>
                </a:uFill>
                <a:latin typeface="Barlow"/>
                <a:ea typeface="Barlow"/>
                <a:cs typeface="Barlow"/>
                <a:sym typeface="Barlow"/>
                <a:hlinkClick r:id="rId4">
                  <a:extLst>
                    <a:ext uri="{A12FA001-AC4F-418D-AE19-62706E023703}">
                      <ahyp:hlinkClr val="tx"/>
                    </a:ext>
                  </a:extLst>
                </a:hlinkClick>
              </a:rPr>
              <a:t>dace.helmane@incsr.eu</a:t>
            </a:r>
            <a:endParaRPr sz="2400">
              <a:latin typeface="Barlow"/>
              <a:ea typeface="Barlow"/>
              <a:cs typeface="Barlow"/>
              <a:sym typeface="Barlow"/>
            </a:endParaRPr>
          </a:p>
          <a:p>
            <a:pPr indent="0" lvl="0" marL="0" rtl="0" algn="ctr">
              <a:spcBef>
                <a:spcPts val="400"/>
              </a:spcBef>
              <a:spcAft>
                <a:spcPts val="400"/>
              </a:spcAft>
              <a:buNone/>
            </a:pPr>
            <a:r>
              <a:rPr lang="en-GB" sz="2400">
                <a:solidFill>
                  <a:schemeClr val="dk1"/>
                </a:solidFill>
                <a:latin typeface="Barlow"/>
                <a:ea typeface="Barlow"/>
                <a:cs typeface="Barlow"/>
                <a:sym typeface="Barlow"/>
              </a:rPr>
              <a:t> </a:t>
            </a:r>
            <a:endParaRPr sz="2400">
              <a:solidFill>
                <a:schemeClr val="dk1"/>
              </a:solidFill>
              <a:latin typeface="Barlow"/>
              <a:ea typeface="Barlow"/>
              <a:cs typeface="Barlow"/>
              <a:sym typeface="Barlow"/>
            </a:endParaRPr>
          </a:p>
        </p:txBody>
      </p:sp>
      <p:pic>
        <p:nvPicPr>
          <p:cNvPr id="573" name="Google Shape;573;p74"/>
          <p:cNvPicPr preferRelativeResize="0"/>
          <p:nvPr/>
        </p:nvPicPr>
        <p:blipFill>
          <a:blip r:embed="rId5">
            <a:alphaModFix/>
          </a:blip>
          <a:stretch>
            <a:fillRect/>
          </a:stretch>
        </p:blipFill>
        <p:spPr>
          <a:xfrm>
            <a:off x="7357846" y="2358702"/>
            <a:ext cx="2539666" cy="2539704"/>
          </a:xfrm>
          <a:prstGeom prst="rect">
            <a:avLst/>
          </a:prstGeom>
          <a:noFill/>
          <a:ln>
            <a:noFill/>
          </a:ln>
        </p:spPr>
      </p:pic>
      <p:pic>
        <p:nvPicPr>
          <p:cNvPr id="574" name="Google Shape;574;p74"/>
          <p:cNvPicPr preferRelativeResize="0"/>
          <p:nvPr/>
        </p:nvPicPr>
        <p:blipFill>
          <a:blip r:embed="rId6">
            <a:alphaModFix/>
          </a:blip>
          <a:stretch>
            <a:fillRect/>
          </a:stretch>
        </p:blipFill>
        <p:spPr>
          <a:xfrm>
            <a:off x="2209590" y="2358702"/>
            <a:ext cx="2539666" cy="2539659"/>
          </a:xfrm>
          <a:prstGeom prst="rect">
            <a:avLst/>
          </a:prstGeom>
          <a:noFill/>
          <a:ln>
            <a:noFill/>
          </a:ln>
        </p:spPr>
      </p:pic>
      <p:sp>
        <p:nvSpPr>
          <p:cNvPr id="575" name="Google Shape;575;p74"/>
          <p:cNvSpPr/>
          <p:nvPr/>
        </p:nvSpPr>
        <p:spPr>
          <a:xfrm>
            <a:off x="-72033" y="-25126"/>
            <a:ext cx="12281400" cy="1644000"/>
          </a:xfrm>
          <a:prstGeom prst="rect">
            <a:avLst/>
          </a:prstGeom>
          <a:solidFill>
            <a:schemeClr val="lt2"/>
          </a:solidFill>
          <a:ln>
            <a:noFill/>
          </a:ln>
        </p:spPr>
        <p:txBody>
          <a:bodyPr anchorCtr="0" anchor="ctr" bIns="180625" lIns="180625" spcFirstLastPara="1" rIns="180625" wrap="square" tIns="180625">
            <a:noAutofit/>
          </a:bodyPr>
          <a:lstStyle/>
          <a:p>
            <a:pPr indent="0" lvl="0" marL="0" rtl="0" algn="l">
              <a:spcBef>
                <a:spcPts val="0"/>
              </a:spcBef>
              <a:spcAft>
                <a:spcPts val="0"/>
              </a:spcAft>
              <a:buNone/>
            </a:pPr>
            <a:r>
              <a:t/>
            </a:r>
            <a:endParaRPr/>
          </a:p>
        </p:txBody>
      </p:sp>
      <p:sp>
        <p:nvSpPr>
          <p:cNvPr id="576" name="Google Shape;576;p74"/>
          <p:cNvSpPr txBox="1"/>
          <p:nvPr>
            <p:ph type="title"/>
          </p:nvPr>
        </p:nvSpPr>
        <p:spPr>
          <a:xfrm>
            <a:off x="491700" y="294447"/>
            <a:ext cx="11541900" cy="883500"/>
          </a:xfrm>
          <a:prstGeom prst="rect">
            <a:avLst/>
          </a:prstGeom>
        </p:spPr>
        <p:txBody>
          <a:bodyPr anchorCtr="0" anchor="t" bIns="180625" lIns="180625" spcFirstLastPara="1" rIns="180625" wrap="square" tIns="180625">
            <a:noAutofit/>
          </a:bodyPr>
          <a:lstStyle/>
          <a:p>
            <a:pPr indent="0" lvl="0" marL="0" rtl="0" algn="ctr">
              <a:spcBef>
                <a:spcPts val="0"/>
              </a:spcBef>
              <a:spcAft>
                <a:spcPts val="0"/>
              </a:spcAft>
              <a:buNone/>
            </a:pPr>
            <a:r>
              <a:rPr lang="en-GB">
                <a:latin typeface="Barlow SemiBold"/>
                <a:ea typeface="Barlow SemiBold"/>
                <a:cs typeface="Barlow SemiBold"/>
                <a:sym typeface="Barlow SemiBold"/>
              </a:rPr>
              <a:t>Paldies par uzmanību!</a:t>
            </a:r>
            <a:endParaRPr>
              <a:latin typeface="Barlow SemiBold"/>
              <a:ea typeface="Barlow SemiBold"/>
              <a:cs typeface="Barlow SemiBold"/>
              <a:sym typeface="Barlow SemiBold"/>
            </a:endParaRPr>
          </a:p>
        </p:txBody>
      </p:sp>
      <p:pic>
        <p:nvPicPr>
          <p:cNvPr id="577" name="Google Shape;577;p74"/>
          <p:cNvPicPr preferRelativeResize="0"/>
          <p:nvPr/>
        </p:nvPicPr>
        <p:blipFill>
          <a:blip r:embed="rId7">
            <a:alphaModFix/>
          </a:blip>
          <a:stretch>
            <a:fillRect/>
          </a:stretch>
        </p:blipFill>
        <p:spPr>
          <a:xfrm>
            <a:off x="3143764" y="8237474"/>
            <a:ext cx="6237759" cy="13126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8" name="Shape 158"/>
        <p:cNvGrpSpPr/>
        <p:nvPr/>
      </p:nvGrpSpPr>
      <p:grpSpPr>
        <a:xfrm>
          <a:off x="0" y="0"/>
          <a:ext cx="0" cy="0"/>
          <a:chOff x="0" y="0"/>
          <a:chExt cx="0" cy="0"/>
        </a:xfrm>
      </p:grpSpPr>
      <p:pic>
        <p:nvPicPr>
          <p:cNvPr descr="Lai arī dzimusi, augusi un joprojām dzīvo Latvijā, daudzi Lieni uzskata par ārzemju latvieti. Tiesa, tas, ko citi dēvē par savdabīgu akcentu, ir valodas īpatnība. Jo viņa kopš dzimšanas ir nedzirdīga. &#10;&#10;Tomēr arī dzīve pasaulē, kurā valda klusums, var būt ļoti aizraujoša. Piemēram, pateicoties dzirdes traucējumiem, Liene ir ieguvusi vairākas superspējas. Spēju lasīt no lūpām. Un spēju sajust emocijas. Tāpēc ar vīru Armandu, kurš brīvi pārvalda zīmju valodu, viņa ikdienā saprotas bez vārdiem. Bet ar bērniem runā latviešu, nevis savā dzimtajā – zīmju – valodā.&#10;&#10;Tāpēc šis stāsts būs par mākslu saprasties. Runāt tā, lai tevi sadzird. Un klausīties tā, lai sadzirdētu citus. Jo tas, kā liecina pieredze, ir liels izaicinājums pat daudziem dzirdīgiem cilvēkiem.&#10;&#10;Daži zīmīgi fakti par šīs sarunu cikla “Cilvēks kā cilvēks” epizodes viesiem:&#10;* Liene: skolotāja un grāmatvede, kuras sirdslieta ir ceļošana. Aktīvi darbojas Latvijas Nedzirdīgo sporta federācijā.&#10;* Armands: surdotulks un uzņēmējs. Zīmju valodu apguva bērnībā, lai varētu sazināties ar nedzirdīgo brāli un vājdzirdīgo māsu.&#10;&#10;&#10;Latvijas Nedzirdīgo savienība: http://www.lns.lv/lat/&#10;Latvijas Nedzirdīgo sporta federācija: https://lnsf.lv/&#10;Vairāk par digitālās vides piekļūstamību: https://pieklustamiba.lv" id="159" name="Google Shape;159;p36" title="Cilvēks kā cilvēks #3 - Klusuma robeža">
            <a:hlinkClick r:id="rId3"/>
          </p:cNvPr>
          <p:cNvPicPr preferRelativeResize="0"/>
          <p:nvPr/>
        </p:nvPicPr>
        <p:blipFill>
          <a:blip r:embed="rId4">
            <a:alphaModFix/>
          </a:blip>
          <a:stretch>
            <a:fillRect/>
          </a:stretch>
        </p:blipFill>
        <p:spPr>
          <a:xfrm>
            <a:off x="0" y="304807"/>
            <a:ext cx="12192000" cy="91439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3" name="Shape 163"/>
        <p:cNvGrpSpPr/>
        <p:nvPr/>
      </p:nvGrpSpPr>
      <p:grpSpPr>
        <a:xfrm>
          <a:off x="0" y="0"/>
          <a:ext cx="0" cy="0"/>
          <a:chOff x="0" y="0"/>
          <a:chExt cx="0" cy="0"/>
        </a:xfrm>
      </p:grpSpPr>
      <p:pic>
        <p:nvPicPr>
          <p:cNvPr descr="Mums apkārt ir daudz īpašu cilvēku, kuri spēj pārsteigt un iedvesmot pat lielākos skeptiķus. Tomēr par sarunu cikla &quot;Cilvēks kā cilvēks&quot; pirmo viešņu piekrita kļūt tieši Vlada – fantastiska sieviete ar ļoti bagātu dvēseli, kuras optimisms un mērķtiecība nebeidz pārsteigt! Kura uzskata, ka tieši uzticēšanās cilvēkiem ir viņas superspēja. Šoreiz Vlada ļāvās nezināmajam, lai palīdzētu citiem iepazīt neredzīga cilvēka ikdienu.&#10;&#10;Šie ir tikai daži, manuprāt, ļoti zīmīgi fakti par 1.epizodes viešņu:&#10;* Neredzīga kopš dzimšanas&#10;* Ieguvusi trīs augstākās izglītības, tostarp pabeigusi studijas doktorantūrā&#10;* Virsabsolūtās dzirdes īpašniece, kura virtuozi pārvalda klavierspēli&#10;* Aktīvi darbojas dažādās nevalstiskajās organizācijās&#10;&#10;Iespaidīgi, vai ne? Tieši tāpēc mūsu saruna par tumsas 50 nokrāsām izvērtās tik interesanta, ka pielikt tai punktu bija teju neiespējami." id="164" name="Google Shape;164;p37" title="Cilvēks kā cilvēks #1 - Tumsas 50 nokrāsas">
            <a:hlinkClick r:id="rId3"/>
          </p:cNvPr>
          <p:cNvPicPr preferRelativeResize="0"/>
          <p:nvPr/>
        </p:nvPicPr>
        <p:blipFill>
          <a:blip r:embed="rId4">
            <a:alphaModFix/>
          </a:blip>
          <a:stretch>
            <a:fillRect/>
          </a:stretch>
        </p:blipFill>
        <p:spPr>
          <a:xfrm>
            <a:off x="0" y="314086"/>
            <a:ext cx="12192000" cy="91440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8" name="Shape 168"/>
        <p:cNvGrpSpPr/>
        <p:nvPr/>
      </p:nvGrpSpPr>
      <p:grpSpPr>
        <a:xfrm>
          <a:off x="0" y="0"/>
          <a:ext cx="0" cy="0"/>
          <a:chOff x="0" y="0"/>
          <a:chExt cx="0" cy="0"/>
        </a:xfrm>
      </p:grpSpPr>
      <p:pic>
        <p:nvPicPr>
          <p:cNvPr descr="Domājams, ikviens no mums ir mēģinājis sākt dzīvi no jauna – no “baltas lapas”. Vairumā gadījumu tas ir brīvprātīgs lēmums. Taču dažkārt mums vienkārši nav izvēles, jo dzīve apmet tādu kūleni, ka atpakaļceļa vairs nav. Tieši tā notika šīs sarunu cikla “Cilvēks kā cilvēks” epizodes viesa gadījumā. &#10;&#10;Gustavs Pētersīlis bija daudzsološs BMX braucējs, kuram tika prognozēta spoža nākotne. Taču sapni kļūt par pasaules čempionu sagrāva neveiksmīgs kritiens - jau septiņus gadus puisis savu ikdienu pavada ratiņkrēslā. Tiesa, tas viņu nav apturējis. Līdzko izrakstījās no slimnīcas, Gustavs iegādājās ar rokām vadāmu riteni (jo no riteņbraukšanas atteikties neplāno), viņš ir izbraucis ar sacīkšu auto (jo ātrums ir viņa vājība), ir lēcis ar izpletni (jo viņam patīk asas izjūtas), bet šobrīd meklē iespējas patstāvīgi nobraukt no kalna ar dēli (jo nespēj aizmirst prieku un brīvību, ko sniedz snovbords). Ne velti draugi, raksturojot Gustavu, saka, ka šim puisim vēnās asins vietā plūst adrenalīns.&#10;&#10;Tomēr adrenalīna “medības” ir tikai viena Gustava dzīves šķautne. Viņš pēc dabas ir neticami mērķtiecīgs un nosvērts cilvēks. Tieši šīs rakstura īpašības palīdzēja viņam “nesalūzt” toreiz – pēc kritiena. Un tās palīdz arī šobrīd – tiecoties pēc patstāvības, pēc laimīgas un piepildītas dzīves. Piemēram, kamēr citi šķietami veseli cilvēki sūkstās, ka nevar atrast darbu, Gustavs ir atradis vairākus, kā arī uzsācis savu biznesu. Šobrīd viņa “lolojums” ir neliels uzņēmums “Virs mākoņiem”, kura misija ir radīt prieku un pozitīvas emocijas gan sev, gan citiem.&#10;&#10;Šī saruna būs par Gustava ikdienas lielākajiem priekiem un izaicinājumiem. Par sapņiem, kas bija, ir un būs. Par to, kā atklāt sevi no jauna." id="169" name="Google Shape;169;p38" title="Cilvēks kā cilvēks #5 - Diena pēc rītdienas. Kā atrast sevi no jauna?">
            <a:hlinkClick r:id="rId3"/>
          </p:cNvPr>
          <p:cNvPicPr preferRelativeResize="0"/>
          <p:nvPr/>
        </p:nvPicPr>
        <p:blipFill>
          <a:blip r:embed="rId4">
            <a:alphaModFix/>
          </a:blip>
          <a:stretch>
            <a:fillRect/>
          </a:stretch>
        </p:blipFill>
        <p:spPr>
          <a:xfrm>
            <a:off x="0" y="306234"/>
            <a:ext cx="12192000" cy="91440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3" name="Shape 173"/>
        <p:cNvGrpSpPr/>
        <p:nvPr/>
      </p:nvGrpSpPr>
      <p:grpSpPr>
        <a:xfrm>
          <a:off x="0" y="0"/>
          <a:ext cx="0" cy="0"/>
          <a:chOff x="0" y="0"/>
          <a:chExt cx="0" cy="0"/>
        </a:xfrm>
      </p:grpSpPr>
      <p:pic>
        <p:nvPicPr>
          <p:cNvPr descr="Lai arī dzimusi, augusi un joprojām dzīvo Latvijā, daudzi Lieni uzskata par ārzemju latvieti. Tiesa, tas, ko citi dēvē par savdabīgu akcentu, ir valodas īpatnība. Jo viņa kopš dzimšanas ir nedzirdīga. &#10;&#10;Tomēr arī dzīve pasaulē, kurā valda klusums, var būt ļoti aizraujoša. Piemēram, pateicoties dzirdes traucējumiem, Liene ir ieguvusi vairākas superspējas. Spēju lasīt no lūpām. Un spēju sajust emocijas. Tāpēc ar vīru Armandu, kurš brīvi pārvalda zīmju valodu, viņa ikdienā saprotas bez vārdiem. Bet ar bērniem runā latviešu, nevis savā dzimtajā – zīmju – valodā.&#10;&#10;Tāpēc šis stāsts būs par mākslu saprasties. Runāt tā, lai tevi sadzird. Un klausīties tā, lai sadzirdētu citus. Jo tas, kā liecina pieredze, ir liels izaicinājums pat daudziem dzirdīgiem cilvēkiem.&#10;&#10;Daži zīmīgi fakti par šīs sarunu cikla “Cilvēks kā cilvēks” epizodes viesiem:&#10;* Liene: skolotāja un grāmatvede, kuras sirdslieta ir ceļošana. Aktīvi darbojas Latvijas Nedzirdīgo sporta federācijā.&#10;* Armands: surdotulks un uzņēmējs. Zīmju valodu apguva bērnībā, lai varētu sazināties ar nedzirdīgo brāli un vājdzirdīgo māsu.&#10;&#10;&#10;Latvijas Nedzirdīgo savienība: http://www.lns.lv/lat/&#10;Latvijas Nedzirdīgo sporta federācija: https://lnsf.lv/&#10;Vairāk par digitālās vides piekļūstamību: https://pieklustamiba.lv" id="174" name="Google Shape;174;p39" title="Cilvēks kā cilvēks #3 - Klusuma robeža">
            <a:hlinkClick r:id="rId3"/>
          </p:cNvPr>
          <p:cNvPicPr preferRelativeResize="0"/>
          <p:nvPr/>
        </p:nvPicPr>
        <p:blipFill>
          <a:blip r:embed="rId4">
            <a:alphaModFix/>
          </a:blip>
          <a:stretch>
            <a:fillRect/>
          </a:stretch>
        </p:blipFill>
        <p:spPr>
          <a:xfrm>
            <a:off x="0" y="304807"/>
            <a:ext cx="12192000" cy="91439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78" name="Shape 178"/>
        <p:cNvGrpSpPr/>
        <p:nvPr/>
      </p:nvGrpSpPr>
      <p:grpSpPr>
        <a:xfrm>
          <a:off x="0" y="0"/>
          <a:ext cx="0" cy="0"/>
          <a:chOff x="0" y="0"/>
          <a:chExt cx="0" cy="0"/>
        </a:xfrm>
      </p:grpSpPr>
      <p:pic>
        <p:nvPicPr>
          <p:cNvPr id="179" name="Google Shape;179;p40"/>
          <p:cNvPicPr preferRelativeResize="0"/>
          <p:nvPr/>
        </p:nvPicPr>
        <p:blipFill rotWithShape="1">
          <a:blip r:embed="rId3">
            <a:alphaModFix/>
          </a:blip>
          <a:srcRect b="2711" l="4050" r="2184" t="4109"/>
          <a:stretch/>
        </p:blipFill>
        <p:spPr>
          <a:xfrm>
            <a:off x="-72020" y="0"/>
            <a:ext cx="12281588" cy="9753601"/>
          </a:xfrm>
          <a:prstGeom prst="rect">
            <a:avLst/>
          </a:prstGeom>
          <a:noFill/>
          <a:ln>
            <a:noFill/>
          </a:ln>
        </p:spPr>
      </p:pic>
      <p:sp>
        <p:nvSpPr>
          <p:cNvPr id="180" name="Google Shape;180;p40"/>
          <p:cNvSpPr txBox="1"/>
          <p:nvPr/>
        </p:nvSpPr>
        <p:spPr>
          <a:xfrm>
            <a:off x="1126966" y="3736464"/>
            <a:ext cx="9890100" cy="964800"/>
          </a:xfrm>
          <a:prstGeom prst="rect">
            <a:avLst/>
          </a:prstGeom>
          <a:noFill/>
          <a:ln>
            <a:noFill/>
          </a:ln>
        </p:spPr>
        <p:txBody>
          <a:bodyPr anchorCtr="0" anchor="t" bIns="180625" lIns="180625" spcFirstLastPara="1" rIns="180625" wrap="square" tIns="180625">
            <a:noAutofit/>
          </a:bodyPr>
          <a:lstStyle/>
          <a:p>
            <a:pPr indent="0" lvl="0" marL="0" rtl="0" algn="ctr">
              <a:spcBef>
                <a:spcPts val="0"/>
              </a:spcBef>
              <a:spcAft>
                <a:spcPts val="0"/>
              </a:spcAft>
              <a:buNone/>
            </a:pPr>
            <a:r>
              <a:rPr b="1" lang="en-GB" sz="6400">
                <a:latin typeface="Barlow"/>
                <a:ea typeface="Barlow"/>
                <a:cs typeface="Barlow"/>
                <a:sym typeface="Barlow"/>
              </a:rPr>
              <a:t>Praktisks uzdevums</a:t>
            </a:r>
            <a:endParaRPr b="1" sz="6400">
              <a:solidFill>
                <a:srgbClr val="000000"/>
              </a:solidFill>
              <a:latin typeface="Barlow"/>
              <a:ea typeface="Barlow"/>
              <a:cs typeface="Barlow"/>
              <a:sym typeface="Barlow"/>
            </a:endParaRPr>
          </a:p>
        </p:txBody>
      </p:sp>
      <p:sp>
        <p:nvSpPr>
          <p:cNvPr id="181" name="Google Shape;181;p40"/>
          <p:cNvSpPr txBox="1"/>
          <p:nvPr/>
        </p:nvSpPr>
        <p:spPr>
          <a:xfrm>
            <a:off x="1126975" y="4871832"/>
            <a:ext cx="9708000" cy="964800"/>
          </a:xfrm>
          <a:prstGeom prst="rect">
            <a:avLst/>
          </a:prstGeom>
          <a:noFill/>
          <a:ln>
            <a:noFill/>
          </a:ln>
        </p:spPr>
        <p:txBody>
          <a:bodyPr anchorCtr="0" anchor="t" bIns="180625" lIns="180625" spcFirstLastPara="1" rIns="180625" wrap="square" tIns="180625">
            <a:noAutofit/>
          </a:bodyPr>
          <a:lstStyle/>
          <a:p>
            <a:pPr indent="0" lvl="0" marL="0" rtl="0" algn="ctr">
              <a:lnSpc>
                <a:spcPct val="100000"/>
              </a:lnSpc>
              <a:spcBef>
                <a:spcPts val="0"/>
              </a:spcBef>
              <a:spcAft>
                <a:spcPts val="0"/>
              </a:spcAft>
              <a:buNone/>
            </a:pPr>
            <a:r>
              <a:rPr lang="en-GB" sz="2800">
                <a:solidFill>
                  <a:schemeClr val="dk1"/>
                </a:solidFill>
                <a:latin typeface="Barlow"/>
                <a:ea typeface="Barlow"/>
                <a:cs typeface="Barlow"/>
                <a:sym typeface="Barlow"/>
              </a:rPr>
              <a:t>Dalīšanās ar asociācijām par piekļūstamību</a:t>
            </a:r>
            <a:endParaRPr sz="2800">
              <a:solidFill>
                <a:schemeClr val="dk1"/>
              </a:solidFill>
              <a:latin typeface="Barlow"/>
              <a:ea typeface="Barlow"/>
              <a:cs typeface="Barlow"/>
              <a:sym typeface="Barlow"/>
            </a:endParaRPr>
          </a:p>
          <a:p>
            <a:pPr indent="0" lvl="0" marL="0" rtl="0" algn="ctr">
              <a:lnSpc>
                <a:spcPct val="50000"/>
              </a:lnSpc>
              <a:spcBef>
                <a:spcPts val="3200"/>
              </a:spcBef>
              <a:spcAft>
                <a:spcPts val="0"/>
              </a:spcAft>
              <a:buNone/>
            </a:pPr>
            <a:r>
              <a:t/>
            </a:r>
            <a:endParaRPr sz="3600">
              <a:solidFill>
                <a:schemeClr val="dk1"/>
              </a:solidFill>
              <a:latin typeface="Barlow"/>
              <a:ea typeface="Barlow"/>
              <a:cs typeface="Barlow"/>
              <a:sym typeface="Barlow"/>
            </a:endParaRPr>
          </a:p>
          <a:p>
            <a:pPr indent="0" lvl="0" marL="0" rtl="0" algn="ctr">
              <a:lnSpc>
                <a:spcPct val="50000"/>
              </a:lnSpc>
              <a:spcBef>
                <a:spcPts val="3200"/>
              </a:spcBef>
              <a:spcAft>
                <a:spcPts val="3200"/>
              </a:spcAft>
              <a:buNone/>
            </a:pPr>
            <a:r>
              <a:t/>
            </a:r>
            <a:endParaRPr sz="3600">
              <a:solidFill>
                <a:schemeClr val="dk1"/>
              </a:solidFill>
              <a:latin typeface="Barlow"/>
              <a:ea typeface="Barlow"/>
              <a:cs typeface="Barlow"/>
              <a:sym typeface="Barlow"/>
            </a:endParaRPr>
          </a:p>
        </p:txBody>
      </p:sp>
      <p:sp>
        <p:nvSpPr>
          <p:cNvPr id="182" name="Google Shape;182;p40"/>
          <p:cNvSpPr/>
          <p:nvPr/>
        </p:nvSpPr>
        <p:spPr>
          <a:xfrm>
            <a:off x="106025" y="0"/>
            <a:ext cx="2279400" cy="209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40"/>
          <p:cNvPicPr preferRelativeResize="0"/>
          <p:nvPr/>
        </p:nvPicPr>
        <p:blipFill>
          <a:blip r:embed="rId4">
            <a:alphaModFix/>
          </a:blip>
          <a:stretch>
            <a:fillRect/>
          </a:stretch>
        </p:blipFill>
        <p:spPr>
          <a:xfrm>
            <a:off x="488006" y="-81350"/>
            <a:ext cx="1503557" cy="1907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