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6" r:id="rId4"/>
    <p:sldMasterId id="2147483677"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Lst>
  <p:sldSz cy="9753600" cx="12192000"/>
  <p:notesSz cx="6858000" cy="9144000"/>
  <p:embeddedFontLst>
    <p:embeddedFont>
      <p:font typeface="Barlow Medium"/>
      <p:regular r:id="rId77"/>
      <p:bold r:id="rId78"/>
      <p:italic r:id="rId79"/>
      <p:boldItalic r:id="rId80"/>
    </p:embeddedFont>
    <p:embeddedFont>
      <p:font typeface="Barlow SemiBold"/>
      <p:regular r:id="rId81"/>
      <p:bold r:id="rId82"/>
      <p:italic r:id="rId83"/>
      <p:boldItalic r:id="rId84"/>
    </p:embeddedFont>
    <p:embeddedFont>
      <p:font typeface="Barlow"/>
      <p:regular r:id="rId85"/>
      <p:bold r:id="rId86"/>
      <p:italic r:id="rId87"/>
      <p:boldItalic r:id="rId8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3072">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3072" orient="horz"/>
        <p:guide pos="38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84" Type="http://schemas.openxmlformats.org/officeDocument/2006/relationships/font" Target="fonts/BarlowSemiBold-boldItalic.fntdata"/><Relationship Id="rId83" Type="http://schemas.openxmlformats.org/officeDocument/2006/relationships/font" Target="fonts/BarlowSemiBold-italic.fntdata"/><Relationship Id="rId42" Type="http://schemas.openxmlformats.org/officeDocument/2006/relationships/slide" Target="slides/slide36.xml"/><Relationship Id="rId86" Type="http://schemas.openxmlformats.org/officeDocument/2006/relationships/font" Target="fonts/Barlow-bold.fntdata"/><Relationship Id="rId41" Type="http://schemas.openxmlformats.org/officeDocument/2006/relationships/slide" Target="slides/slide35.xml"/><Relationship Id="rId85" Type="http://schemas.openxmlformats.org/officeDocument/2006/relationships/font" Target="fonts/Barlow-regular.fntdata"/><Relationship Id="rId44" Type="http://schemas.openxmlformats.org/officeDocument/2006/relationships/slide" Target="slides/slide38.xml"/><Relationship Id="rId88" Type="http://schemas.openxmlformats.org/officeDocument/2006/relationships/font" Target="fonts/Barlow-boldItalic.fntdata"/><Relationship Id="rId43" Type="http://schemas.openxmlformats.org/officeDocument/2006/relationships/slide" Target="slides/slide37.xml"/><Relationship Id="rId87" Type="http://schemas.openxmlformats.org/officeDocument/2006/relationships/font" Target="fonts/Barlow-italic.fntdata"/><Relationship Id="rId46" Type="http://schemas.openxmlformats.org/officeDocument/2006/relationships/slide" Target="slides/slide40.xml"/><Relationship Id="rId45" Type="http://schemas.openxmlformats.org/officeDocument/2006/relationships/slide" Target="slides/slide39.xml"/><Relationship Id="rId80" Type="http://schemas.openxmlformats.org/officeDocument/2006/relationships/font" Target="fonts/BarlowMedium-boldItalic.fntdata"/><Relationship Id="rId82" Type="http://schemas.openxmlformats.org/officeDocument/2006/relationships/font" Target="fonts/BarlowSemiBold-bold.fntdata"/><Relationship Id="rId81" Type="http://schemas.openxmlformats.org/officeDocument/2006/relationships/font" Target="fonts/BarlowSemiBold-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slide" Target="slides/slide67.xml"/><Relationship Id="rId72" Type="http://schemas.openxmlformats.org/officeDocument/2006/relationships/slide" Target="slides/slide66.xml"/><Relationship Id="rId31" Type="http://schemas.openxmlformats.org/officeDocument/2006/relationships/slide" Target="slides/slide25.xml"/><Relationship Id="rId75" Type="http://schemas.openxmlformats.org/officeDocument/2006/relationships/slide" Target="slides/slide69.xml"/><Relationship Id="rId30" Type="http://schemas.openxmlformats.org/officeDocument/2006/relationships/slide" Target="slides/slide24.xml"/><Relationship Id="rId74" Type="http://schemas.openxmlformats.org/officeDocument/2006/relationships/slide" Target="slides/slide68.xml"/><Relationship Id="rId33" Type="http://schemas.openxmlformats.org/officeDocument/2006/relationships/slide" Target="slides/slide27.xml"/><Relationship Id="rId77" Type="http://schemas.openxmlformats.org/officeDocument/2006/relationships/font" Target="fonts/BarlowMedium-regular.fntdata"/><Relationship Id="rId32" Type="http://schemas.openxmlformats.org/officeDocument/2006/relationships/slide" Target="slides/slide26.xml"/><Relationship Id="rId76" Type="http://schemas.openxmlformats.org/officeDocument/2006/relationships/slide" Target="slides/slide70.xml"/><Relationship Id="rId35" Type="http://schemas.openxmlformats.org/officeDocument/2006/relationships/slide" Target="slides/slide29.xml"/><Relationship Id="rId79" Type="http://schemas.openxmlformats.org/officeDocument/2006/relationships/font" Target="fonts/BarlowMedium-italic.fntdata"/><Relationship Id="rId34" Type="http://schemas.openxmlformats.org/officeDocument/2006/relationships/slide" Target="slides/slide28.xml"/><Relationship Id="rId78" Type="http://schemas.openxmlformats.org/officeDocument/2006/relationships/font" Target="fonts/BarlowMedium-bold.fntdata"/><Relationship Id="rId71" Type="http://schemas.openxmlformats.org/officeDocument/2006/relationships/slide" Target="slides/slide65.xml"/><Relationship Id="rId70" Type="http://schemas.openxmlformats.org/officeDocument/2006/relationships/slide" Target="slides/slide64.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slide" Target="slides/slide56.xml"/><Relationship Id="rId61" Type="http://schemas.openxmlformats.org/officeDocument/2006/relationships/slide" Target="slides/slide55.xml"/><Relationship Id="rId20" Type="http://schemas.openxmlformats.org/officeDocument/2006/relationships/slide" Target="slides/slide14.xml"/><Relationship Id="rId64" Type="http://schemas.openxmlformats.org/officeDocument/2006/relationships/slide" Target="slides/slide58.xml"/><Relationship Id="rId63" Type="http://schemas.openxmlformats.org/officeDocument/2006/relationships/slide" Target="slides/slide57.xml"/><Relationship Id="rId22" Type="http://schemas.openxmlformats.org/officeDocument/2006/relationships/slide" Target="slides/slide16.xml"/><Relationship Id="rId66" Type="http://schemas.openxmlformats.org/officeDocument/2006/relationships/slide" Target="slides/slide60.xml"/><Relationship Id="rId21" Type="http://schemas.openxmlformats.org/officeDocument/2006/relationships/slide" Target="slides/slide15.xml"/><Relationship Id="rId65" Type="http://schemas.openxmlformats.org/officeDocument/2006/relationships/slide" Target="slides/slide59.xml"/><Relationship Id="rId24" Type="http://schemas.openxmlformats.org/officeDocument/2006/relationships/slide" Target="slides/slide18.xml"/><Relationship Id="rId68" Type="http://schemas.openxmlformats.org/officeDocument/2006/relationships/slide" Target="slides/slide62.xml"/><Relationship Id="rId23" Type="http://schemas.openxmlformats.org/officeDocument/2006/relationships/slide" Target="slides/slide17.xml"/><Relationship Id="rId67" Type="http://schemas.openxmlformats.org/officeDocument/2006/relationships/slide" Target="slides/slide61.xml"/><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slide" Target="slides/slide63.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286186" y="685800"/>
            <a:ext cx="42864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98b7703f29_7_286:notes"/>
          <p:cNvSpPr/>
          <p:nvPr>
            <p:ph idx="2" type="sldImg"/>
          </p:nvPr>
        </p:nvSpPr>
        <p:spPr>
          <a:xfrm>
            <a:off x="1286175" y="685800"/>
            <a:ext cx="42861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98b7703f29_7_2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92d31935d9_0_76:notes"/>
          <p:cNvSpPr/>
          <p:nvPr>
            <p:ph idx="2" type="sldImg"/>
          </p:nvPr>
        </p:nvSpPr>
        <p:spPr>
          <a:xfrm>
            <a:off x="1286175" y="685800"/>
            <a:ext cx="4286100" cy="34290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92d31935d9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95807533e1_0_1336:notes"/>
          <p:cNvSpPr/>
          <p:nvPr>
            <p:ph idx="2" type="sldImg"/>
          </p:nvPr>
        </p:nvSpPr>
        <p:spPr>
          <a:xfrm>
            <a:off x="1286186" y="685800"/>
            <a:ext cx="42864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95807533e1_0_13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93644b00c9_0_227:notes"/>
          <p:cNvSpPr/>
          <p:nvPr>
            <p:ph idx="2" type="sldImg"/>
          </p:nvPr>
        </p:nvSpPr>
        <p:spPr>
          <a:xfrm>
            <a:off x="1286175" y="685800"/>
            <a:ext cx="4286100" cy="3429000"/>
          </a:xfrm>
          <a:custGeom>
            <a:rect b="b" l="l" r="r" t="t"/>
            <a:pathLst>
              <a:path extrusionOk="0" h="120000" w="120000">
                <a:moveTo>
                  <a:pt x="0" y="0"/>
                </a:moveTo>
                <a:lnTo>
                  <a:pt x="120000" y="0"/>
                </a:lnTo>
                <a:lnTo>
                  <a:pt x="120000" y="120000"/>
                </a:lnTo>
                <a:lnTo>
                  <a:pt x="0" y="120000"/>
                </a:lnTo>
                <a:close/>
              </a:path>
            </a:pathLst>
          </a:custGeom>
        </p:spPr>
      </p:sp>
      <p:sp>
        <p:nvSpPr>
          <p:cNvPr id="246" name="Google Shape;246;g93644b00c9_0_2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93644b00c9_0_234:notes"/>
          <p:cNvSpPr/>
          <p:nvPr>
            <p:ph idx="2" type="sldImg"/>
          </p:nvPr>
        </p:nvSpPr>
        <p:spPr>
          <a:xfrm>
            <a:off x="1286175" y="685800"/>
            <a:ext cx="42861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93644b00c9_0_2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95d04ad24a_0_322:notes"/>
          <p:cNvSpPr/>
          <p:nvPr>
            <p:ph idx="2" type="sldImg"/>
          </p:nvPr>
        </p:nvSpPr>
        <p:spPr>
          <a:xfrm>
            <a:off x="1286186" y="685800"/>
            <a:ext cx="4286400" cy="3429000"/>
          </a:xfrm>
          <a:custGeom>
            <a:rect b="b" l="l" r="r" t="t"/>
            <a:pathLst>
              <a:path extrusionOk="0" h="120000" w="120000">
                <a:moveTo>
                  <a:pt x="0" y="0"/>
                </a:moveTo>
                <a:lnTo>
                  <a:pt x="120000" y="0"/>
                </a:lnTo>
                <a:lnTo>
                  <a:pt x="120000" y="120000"/>
                </a:lnTo>
                <a:lnTo>
                  <a:pt x="0" y="120000"/>
                </a:lnTo>
                <a:close/>
              </a:path>
            </a:pathLst>
          </a:custGeom>
        </p:spPr>
      </p:sp>
      <p:sp>
        <p:nvSpPr>
          <p:cNvPr id="267" name="Google Shape;267;g95d04ad24a_0_3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95d04ad24a_0_712:notes"/>
          <p:cNvSpPr/>
          <p:nvPr>
            <p:ph idx="2" type="sldImg"/>
          </p:nvPr>
        </p:nvSpPr>
        <p:spPr>
          <a:xfrm>
            <a:off x="1286186" y="685800"/>
            <a:ext cx="4286400" cy="3429000"/>
          </a:xfrm>
          <a:custGeom>
            <a:rect b="b" l="l" r="r" t="t"/>
            <a:pathLst>
              <a:path extrusionOk="0" h="120000" w="120000">
                <a:moveTo>
                  <a:pt x="0" y="0"/>
                </a:moveTo>
                <a:lnTo>
                  <a:pt x="120000" y="0"/>
                </a:lnTo>
                <a:lnTo>
                  <a:pt x="120000" y="120000"/>
                </a:lnTo>
                <a:lnTo>
                  <a:pt x="0" y="120000"/>
                </a:lnTo>
                <a:close/>
              </a:path>
            </a:pathLst>
          </a:custGeom>
        </p:spPr>
      </p:sp>
      <p:sp>
        <p:nvSpPr>
          <p:cNvPr id="275" name="Google Shape;275;g95d04ad24a_0_7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92d31935d9_0_313:notes"/>
          <p:cNvSpPr/>
          <p:nvPr>
            <p:ph idx="2" type="sldImg"/>
          </p:nvPr>
        </p:nvSpPr>
        <p:spPr>
          <a:xfrm>
            <a:off x="1286175" y="685800"/>
            <a:ext cx="4286100" cy="3429000"/>
          </a:xfrm>
          <a:custGeom>
            <a:rect b="b" l="l" r="r" t="t"/>
            <a:pathLst>
              <a:path extrusionOk="0" h="120000" w="120000">
                <a:moveTo>
                  <a:pt x="0" y="0"/>
                </a:moveTo>
                <a:lnTo>
                  <a:pt x="120000" y="0"/>
                </a:lnTo>
                <a:lnTo>
                  <a:pt x="120000" y="120000"/>
                </a:lnTo>
                <a:lnTo>
                  <a:pt x="0" y="120000"/>
                </a:lnTo>
                <a:close/>
              </a:path>
            </a:pathLst>
          </a:custGeom>
        </p:spPr>
      </p:sp>
      <p:sp>
        <p:nvSpPr>
          <p:cNvPr id="283" name="Google Shape;283;g92d31935d9_0_3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97dd8ae73c_0_8:notes"/>
          <p:cNvSpPr/>
          <p:nvPr>
            <p:ph idx="2" type="sldImg"/>
          </p:nvPr>
        </p:nvSpPr>
        <p:spPr>
          <a:xfrm>
            <a:off x="1286186" y="685800"/>
            <a:ext cx="4286400" cy="3429000"/>
          </a:xfrm>
          <a:custGeom>
            <a:rect b="b" l="l" r="r" t="t"/>
            <a:pathLst>
              <a:path extrusionOk="0" h="120000" w="120000">
                <a:moveTo>
                  <a:pt x="0" y="0"/>
                </a:moveTo>
                <a:lnTo>
                  <a:pt x="120000" y="0"/>
                </a:lnTo>
                <a:lnTo>
                  <a:pt x="120000" y="120000"/>
                </a:lnTo>
                <a:lnTo>
                  <a:pt x="0" y="120000"/>
                </a:lnTo>
                <a:close/>
              </a:path>
            </a:pathLst>
          </a:custGeom>
        </p:spPr>
      </p:sp>
      <p:sp>
        <p:nvSpPr>
          <p:cNvPr id="290" name="Google Shape;290;g97dd8ae73c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92d31935d9_0_80:notes"/>
          <p:cNvSpPr/>
          <p:nvPr>
            <p:ph idx="2" type="sldImg"/>
          </p:nvPr>
        </p:nvSpPr>
        <p:spPr>
          <a:xfrm>
            <a:off x="1286175" y="685800"/>
            <a:ext cx="4286100" cy="3429000"/>
          </a:xfrm>
          <a:custGeom>
            <a:rect b="b" l="l" r="r" t="t"/>
            <a:pathLst>
              <a:path extrusionOk="0" h="120000" w="120000">
                <a:moveTo>
                  <a:pt x="0" y="0"/>
                </a:moveTo>
                <a:lnTo>
                  <a:pt x="120000" y="0"/>
                </a:lnTo>
                <a:lnTo>
                  <a:pt x="120000" y="120000"/>
                </a:lnTo>
                <a:lnTo>
                  <a:pt x="0" y="120000"/>
                </a:lnTo>
                <a:close/>
              </a:path>
            </a:pathLst>
          </a:custGeom>
        </p:spPr>
      </p:sp>
      <p:sp>
        <p:nvSpPr>
          <p:cNvPr id="297" name="Google Shape;297;g92d31935d9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92d31935d9_0_87:notes"/>
          <p:cNvSpPr/>
          <p:nvPr>
            <p:ph idx="2" type="sldImg"/>
          </p:nvPr>
        </p:nvSpPr>
        <p:spPr>
          <a:xfrm>
            <a:off x="1286175" y="685800"/>
            <a:ext cx="4286100" cy="3429000"/>
          </a:xfrm>
          <a:custGeom>
            <a:rect b="b" l="l" r="r" t="t"/>
            <a:pathLst>
              <a:path extrusionOk="0" h="120000" w="120000">
                <a:moveTo>
                  <a:pt x="0" y="0"/>
                </a:moveTo>
                <a:lnTo>
                  <a:pt x="120000" y="0"/>
                </a:lnTo>
                <a:lnTo>
                  <a:pt x="120000" y="120000"/>
                </a:lnTo>
                <a:lnTo>
                  <a:pt x="0" y="120000"/>
                </a:lnTo>
                <a:close/>
              </a:path>
            </a:pathLst>
          </a:custGeom>
        </p:spPr>
      </p:sp>
      <p:sp>
        <p:nvSpPr>
          <p:cNvPr id="307" name="Google Shape;307;g92d31935d9_0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92d31935d9_0_0:notes"/>
          <p:cNvSpPr/>
          <p:nvPr>
            <p:ph idx="2" type="sldImg"/>
          </p:nvPr>
        </p:nvSpPr>
        <p:spPr>
          <a:xfrm>
            <a:off x="1286175" y="685800"/>
            <a:ext cx="42861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92d31935d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95d04ad24a_0_674:notes"/>
          <p:cNvSpPr/>
          <p:nvPr>
            <p:ph idx="2" type="sldImg"/>
          </p:nvPr>
        </p:nvSpPr>
        <p:spPr>
          <a:xfrm>
            <a:off x="1286186" y="685800"/>
            <a:ext cx="4286400" cy="3429000"/>
          </a:xfrm>
          <a:custGeom>
            <a:rect b="b" l="l" r="r" t="t"/>
            <a:pathLst>
              <a:path extrusionOk="0" h="120000" w="120000">
                <a:moveTo>
                  <a:pt x="0" y="0"/>
                </a:moveTo>
                <a:lnTo>
                  <a:pt x="120000" y="0"/>
                </a:lnTo>
                <a:lnTo>
                  <a:pt x="120000" y="120000"/>
                </a:lnTo>
                <a:lnTo>
                  <a:pt x="0" y="120000"/>
                </a:lnTo>
                <a:close/>
              </a:path>
            </a:pathLst>
          </a:custGeom>
        </p:spPr>
      </p:sp>
      <p:sp>
        <p:nvSpPr>
          <p:cNvPr id="318" name="Google Shape;318;g95d04ad24a_0_6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95d04ad24a_0_682:notes"/>
          <p:cNvSpPr/>
          <p:nvPr>
            <p:ph idx="2" type="sldImg"/>
          </p:nvPr>
        </p:nvSpPr>
        <p:spPr>
          <a:xfrm>
            <a:off x="1286186" y="685800"/>
            <a:ext cx="4286400" cy="3429000"/>
          </a:xfrm>
          <a:custGeom>
            <a:rect b="b" l="l" r="r" t="t"/>
            <a:pathLst>
              <a:path extrusionOk="0" h="120000" w="120000">
                <a:moveTo>
                  <a:pt x="0" y="0"/>
                </a:moveTo>
                <a:lnTo>
                  <a:pt x="120000" y="0"/>
                </a:lnTo>
                <a:lnTo>
                  <a:pt x="120000" y="120000"/>
                </a:lnTo>
                <a:lnTo>
                  <a:pt x="0" y="120000"/>
                </a:lnTo>
                <a:close/>
              </a:path>
            </a:pathLst>
          </a:custGeom>
        </p:spPr>
      </p:sp>
      <p:sp>
        <p:nvSpPr>
          <p:cNvPr id="327" name="Google Shape;327;g95d04ad24a_0_6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95d04ad24a_0_516:notes"/>
          <p:cNvSpPr/>
          <p:nvPr>
            <p:ph idx="2" type="sldImg"/>
          </p:nvPr>
        </p:nvSpPr>
        <p:spPr>
          <a:xfrm>
            <a:off x="1286186" y="685800"/>
            <a:ext cx="4286400" cy="3429000"/>
          </a:xfrm>
          <a:custGeom>
            <a:rect b="b" l="l" r="r" t="t"/>
            <a:pathLst>
              <a:path extrusionOk="0" h="120000" w="120000">
                <a:moveTo>
                  <a:pt x="0" y="0"/>
                </a:moveTo>
                <a:lnTo>
                  <a:pt x="120000" y="0"/>
                </a:lnTo>
                <a:lnTo>
                  <a:pt x="120000" y="120000"/>
                </a:lnTo>
                <a:lnTo>
                  <a:pt x="0" y="120000"/>
                </a:lnTo>
                <a:close/>
              </a:path>
            </a:pathLst>
          </a:custGeom>
        </p:spPr>
      </p:sp>
      <p:sp>
        <p:nvSpPr>
          <p:cNvPr id="335" name="Google Shape;335;g95d04ad24a_0_5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93644b00c9_0_300:notes"/>
          <p:cNvSpPr/>
          <p:nvPr>
            <p:ph idx="2" type="sldImg"/>
          </p:nvPr>
        </p:nvSpPr>
        <p:spPr>
          <a:xfrm>
            <a:off x="1286175" y="685800"/>
            <a:ext cx="4286100" cy="3429000"/>
          </a:xfrm>
          <a:custGeom>
            <a:rect b="b" l="l" r="r" t="t"/>
            <a:pathLst>
              <a:path extrusionOk="0" h="120000" w="120000">
                <a:moveTo>
                  <a:pt x="0" y="0"/>
                </a:moveTo>
                <a:lnTo>
                  <a:pt x="120000" y="0"/>
                </a:lnTo>
                <a:lnTo>
                  <a:pt x="120000" y="120000"/>
                </a:lnTo>
                <a:lnTo>
                  <a:pt x="0" y="120000"/>
                </a:lnTo>
                <a:close/>
              </a:path>
            </a:pathLst>
          </a:custGeom>
        </p:spPr>
      </p:sp>
      <p:sp>
        <p:nvSpPr>
          <p:cNvPr id="379" name="Google Shape;379;g93644b00c9_0_3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95d04ad24a_0_168:notes"/>
          <p:cNvSpPr/>
          <p:nvPr>
            <p:ph idx="2" type="sldImg"/>
          </p:nvPr>
        </p:nvSpPr>
        <p:spPr>
          <a:xfrm>
            <a:off x="1286175" y="685800"/>
            <a:ext cx="4286100" cy="3429000"/>
          </a:xfrm>
          <a:custGeom>
            <a:rect b="b" l="l" r="r" t="t"/>
            <a:pathLst>
              <a:path extrusionOk="0" h="120000" w="120000">
                <a:moveTo>
                  <a:pt x="0" y="0"/>
                </a:moveTo>
                <a:lnTo>
                  <a:pt x="120000" y="0"/>
                </a:lnTo>
                <a:lnTo>
                  <a:pt x="120000" y="120000"/>
                </a:lnTo>
                <a:lnTo>
                  <a:pt x="0" y="120000"/>
                </a:lnTo>
                <a:close/>
              </a:path>
            </a:pathLst>
          </a:custGeom>
        </p:spPr>
      </p:sp>
      <p:sp>
        <p:nvSpPr>
          <p:cNvPr id="386" name="Google Shape;386;g95d04ad24a_0_1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g95d04ad24a_0_718:notes"/>
          <p:cNvSpPr/>
          <p:nvPr>
            <p:ph idx="2" type="sldImg"/>
          </p:nvPr>
        </p:nvSpPr>
        <p:spPr>
          <a:xfrm>
            <a:off x="1286186" y="685800"/>
            <a:ext cx="4286400" cy="3429000"/>
          </a:xfrm>
          <a:custGeom>
            <a:rect b="b" l="l" r="r" t="t"/>
            <a:pathLst>
              <a:path extrusionOk="0" h="120000" w="120000">
                <a:moveTo>
                  <a:pt x="0" y="0"/>
                </a:moveTo>
                <a:lnTo>
                  <a:pt x="120000" y="0"/>
                </a:lnTo>
                <a:lnTo>
                  <a:pt x="120000" y="120000"/>
                </a:lnTo>
                <a:lnTo>
                  <a:pt x="0" y="120000"/>
                </a:lnTo>
                <a:close/>
              </a:path>
            </a:pathLst>
          </a:custGeom>
        </p:spPr>
      </p:sp>
      <p:sp>
        <p:nvSpPr>
          <p:cNvPr id="396" name="Google Shape;396;g95d04ad24a_0_7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g95d04ad24a_0_175:notes"/>
          <p:cNvSpPr/>
          <p:nvPr>
            <p:ph idx="2" type="sldImg"/>
          </p:nvPr>
        </p:nvSpPr>
        <p:spPr>
          <a:xfrm>
            <a:off x="1286175" y="685800"/>
            <a:ext cx="4286100" cy="3429000"/>
          </a:xfrm>
          <a:custGeom>
            <a:rect b="b" l="l" r="r" t="t"/>
            <a:pathLst>
              <a:path extrusionOk="0" h="120000" w="120000">
                <a:moveTo>
                  <a:pt x="0" y="0"/>
                </a:moveTo>
                <a:lnTo>
                  <a:pt x="120000" y="0"/>
                </a:lnTo>
                <a:lnTo>
                  <a:pt x="120000" y="120000"/>
                </a:lnTo>
                <a:lnTo>
                  <a:pt x="0" y="120000"/>
                </a:lnTo>
                <a:close/>
              </a:path>
            </a:pathLst>
          </a:custGeom>
        </p:spPr>
      </p:sp>
      <p:sp>
        <p:nvSpPr>
          <p:cNvPr id="410" name="Google Shape;410;g95d04ad24a_0_1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g93644b00c9_0_304:notes"/>
          <p:cNvSpPr/>
          <p:nvPr>
            <p:ph idx="2" type="sldImg"/>
          </p:nvPr>
        </p:nvSpPr>
        <p:spPr>
          <a:xfrm>
            <a:off x="1286175" y="685800"/>
            <a:ext cx="4286100" cy="3429000"/>
          </a:xfrm>
          <a:custGeom>
            <a:rect b="b" l="l" r="r" t="t"/>
            <a:pathLst>
              <a:path extrusionOk="0" h="120000" w="120000">
                <a:moveTo>
                  <a:pt x="0" y="0"/>
                </a:moveTo>
                <a:lnTo>
                  <a:pt x="120000" y="0"/>
                </a:lnTo>
                <a:lnTo>
                  <a:pt x="120000" y="120000"/>
                </a:lnTo>
                <a:lnTo>
                  <a:pt x="0" y="120000"/>
                </a:lnTo>
                <a:close/>
              </a:path>
            </a:pathLst>
          </a:custGeom>
        </p:spPr>
      </p:sp>
      <p:sp>
        <p:nvSpPr>
          <p:cNvPr id="422" name="Google Shape;422;g93644b00c9_0_3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g9295cdab57_0_368:notes"/>
          <p:cNvSpPr/>
          <p:nvPr>
            <p:ph idx="2" type="sldImg"/>
          </p:nvPr>
        </p:nvSpPr>
        <p:spPr>
          <a:xfrm>
            <a:off x="1286175" y="685800"/>
            <a:ext cx="4286100" cy="3429000"/>
          </a:xfrm>
          <a:custGeom>
            <a:rect b="b" l="l" r="r" t="t"/>
            <a:pathLst>
              <a:path extrusionOk="0" h="120000" w="120000">
                <a:moveTo>
                  <a:pt x="0" y="0"/>
                </a:moveTo>
                <a:lnTo>
                  <a:pt x="120000" y="0"/>
                </a:lnTo>
                <a:lnTo>
                  <a:pt x="120000" y="120000"/>
                </a:lnTo>
                <a:lnTo>
                  <a:pt x="0" y="120000"/>
                </a:lnTo>
                <a:close/>
              </a:path>
            </a:pathLst>
          </a:custGeom>
        </p:spPr>
      </p:sp>
      <p:sp>
        <p:nvSpPr>
          <p:cNvPr id="429" name="Google Shape;429;g9295cdab57_0_3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g95d04ad24a_0_590:notes"/>
          <p:cNvSpPr/>
          <p:nvPr>
            <p:ph idx="2" type="sldImg"/>
          </p:nvPr>
        </p:nvSpPr>
        <p:spPr>
          <a:xfrm>
            <a:off x="1286175" y="685800"/>
            <a:ext cx="4286100" cy="3429000"/>
          </a:xfrm>
          <a:custGeom>
            <a:rect b="b" l="l" r="r" t="t"/>
            <a:pathLst>
              <a:path extrusionOk="0" h="120000" w="120000">
                <a:moveTo>
                  <a:pt x="0" y="0"/>
                </a:moveTo>
                <a:lnTo>
                  <a:pt x="120000" y="0"/>
                </a:lnTo>
                <a:lnTo>
                  <a:pt x="120000" y="120000"/>
                </a:lnTo>
                <a:lnTo>
                  <a:pt x="0" y="120000"/>
                </a:lnTo>
                <a:close/>
              </a:path>
            </a:pathLst>
          </a:custGeom>
        </p:spPr>
      </p:sp>
      <p:sp>
        <p:nvSpPr>
          <p:cNvPr id="439" name="Google Shape;439;g95d04ad24a_0_5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95807533e1_0_1324:notes"/>
          <p:cNvSpPr/>
          <p:nvPr>
            <p:ph idx="2" type="sldImg"/>
          </p:nvPr>
        </p:nvSpPr>
        <p:spPr>
          <a:xfrm>
            <a:off x="1286175" y="685800"/>
            <a:ext cx="42861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95807533e1_0_13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g95807533e1_0_1347:notes"/>
          <p:cNvSpPr/>
          <p:nvPr>
            <p:ph idx="2" type="sldImg"/>
          </p:nvPr>
        </p:nvSpPr>
        <p:spPr>
          <a:xfrm>
            <a:off x="1286186" y="685800"/>
            <a:ext cx="4286400" cy="3429000"/>
          </a:xfrm>
          <a:custGeom>
            <a:rect b="b" l="l" r="r" t="t"/>
            <a:pathLst>
              <a:path extrusionOk="0" h="120000" w="120000">
                <a:moveTo>
                  <a:pt x="0" y="0"/>
                </a:moveTo>
                <a:lnTo>
                  <a:pt x="120000" y="0"/>
                </a:lnTo>
                <a:lnTo>
                  <a:pt x="120000" y="120000"/>
                </a:lnTo>
                <a:lnTo>
                  <a:pt x="0" y="120000"/>
                </a:lnTo>
                <a:close/>
              </a:path>
            </a:pathLst>
          </a:custGeom>
        </p:spPr>
      </p:sp>
      <p:sp>
        <p:nvSpPr>
          <p:cNvPr id="448" name="Google Shape;448;g95807533e1_0_13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g95d04ad24a_0_726:notes"/>
          <p:cNvSpPr/>
          <p:nvPr>
            <p:ph idx="2" type="sldImg"/>
          </p:nvPr>
        </p:nvSpPr>
        <p:spPr>
          <a:xfrm>
            <a:off x="1286186" y="685800"/>
            <a:ext cx="4286400" cy="3429000"/>
          </a:xfrm>
          <a:custGeom>
            <a:rect b="b" l="l" r="r" t="t"/>
            <a:pathLst>
              <a:path extrusionOk="0" h="120000" w="120000">
                <a:moveTo>
                  <a:pt x="0" y="0"/>
                </a:moveTo>
                <a:lnTo>
                  <a:pt x="120000" y="0"/>
                </a:lnTo>
                <a:lnTo>
                  <a:pt x="120000" y="120000"/>
                </a:lnTo>
                <a:lnTo>
                  <a:pt x="0" y="120000"/>
                </a:lnTo>
                <a:close/>
              </a:path>
            </a:pathLst>
          </a:custGeom>
        </p:spPr>
      </p:sp>
      <p:sp>
        <p:nvSpPr>
          <p:cNvPr id="453" name="Google Shape;453;g95d04ad24a_0_7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g95d04ad24a_0_694:notes"/>
          <p:cNvSpPr/>
          <p:nvPr>
            <p:ph idx="2" type="sldImg"/>
          </p:nvPr>
        </p:nvSpPr>
        <p:spPr>
          <a:xfrm>
            <a:off x="1286186" y="685800"/>
            <a:ext cx="4286400" cy="3429000"/>
          </a:xfrm>
          <a:custGeom>
            <a:rect b="b" l="l" r="r" t="t"/>
            <a:pathLst>
              <a:path extrusionOk="0" h="120000" w="120000">
                <a:moveTo>
                  <a:pt x="0" y="0"/>
                </a:moveTo>
                <a:lnTo>
                  <a:pt x="120000" y="0"/>
                </a:lnTo>
                <a:lnTo>
                  <a:pt x="120000" y="120000"/>
                </a:lnTo>
                <a:lnTo>
                  <a:pt x="0" y="120000"/>
                </a:lnTo>
                <a:close/>
              </a:path>
            </a:pathLst>
          </a:custGeom>
        </p:spPr>
      </p:sp>
      <p:sp>
        <p:nvSpPr>
          <p:cNvPr id="461" name="Google Shape;461;g95d04ad24a_0_6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g92d31935d9_0_206:notes"/>
          <p:cNvSpPr/>
          <p:nvPr>
            <p:ph idx="2" type="sldImg"/>
          </p:nvPr>
        </p:nvSpPr>
        <p:spPr>
          <a:xfrm>
            <a:off x="1286175" y="685800"/>
            <a:ext cx="4286100" cy="3429000"/>
          </a:xfrm>
          <a:custGeom>
            <a:rect b="b" l="l" r="r" t="t"/>
            <a:pathLst>
              <a:path extrusionOk="0" h="120000" w="120000">
                <a:moveTo>
                  <a:pt x="0" y="0"/>
                </a:moveTo>
                <a:lnTo>
                  <a:pt x="120000" y="0"/>
                </a:lnTo>
                <a:lnTo>
                  <a:pt x="120000" y="120000"/>
                </a:lnTo>
                <a:lnTo>
                  <a:pt x="0" y="120000"/>
                </a:lnTo>
                <a:close/>
              </a:path>
            </a:pathLst>
          </a:custGeom>
        </p:spPr>
      </p:sp>
      <p:sp>
        <p:nvSpPr>
          <p:cNvPr id="469" name="Google Shape;469;g92d31935d9_0_2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g92d31935d9_0_164:notes"/>
          <p:cNvSpPr/>
          <p:nvPr>
            <p:ph idx="2" type="sldImg"/>
          </p:nvPr>
        </p:nvSpPr>
        <p:spPr>
          <a:xfrm>
            <a:off x="1286175" y="685800"/>
            <a:ext cx="4286100" cy="3429000"/>
          </a:xfrm>
          <a:custGeom>
            <a:rect b="b" l="l" r="r" t="t"/>
            <a:pathLst>
              <a:path extrusionOk="0" h="120000" w="120000">
                <a:moveTo>
                  <a:pt x="0" y="0"/>
                </a:moveTo>
                <a:lnTo>
                  <a:pt x="120000" y="0"/>
                </a:lnTo>
                <a:lnTo>
                  <a:pt x="120000" y="120000"/>
                </a:lnTo>
                <a:lnTo>
                  <a:pt x="0" y="120000"/>
                </a:lnTo>
                <a:close/>
              </a:path>
            </a:pathLst>
          </a:custGeom>
        </p:spPr>
      </p:sp>
      <p:sp>
        <p:nvSpPr>
          <p:cNvPr id="476" name="Google Shape;476;g92d31935d9_0_1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g92d31935d9_0_318:notes"/>
          <p:cNvSpPr/>
          <p:nvPr>
            <p:ph idx="2" type="sldImg"/>
          </p:nvPr>
        </p:nvSpPr>
        <p:spPr>
          <a:xfrm>
            <a:off x="1286175" y="685800"/>
            <a:ext cx="4286100" cy="3429000"/>
          </a:xfrm>
          <a:custGeom>
            <a:rect b="b" l="l" r="r" t="t"/>
            <a:pathLst>
              <a:path extrusionOk="0" h="120000" w="120000">
                <a:moveTo>
                  <a:pt x="0" y="0"/>
                </a:moveTo>
                <a:lnTo>
                  <a:pt x="120000" y="0"/>
                </a:lnTo>
                <a:lnTo>
                  <a:pt x="120000" y="120000"/>
                </a:lnTo>
                <a:lnTo>
                  <a:pt x="0" y="120000"/>
                </a:lnTo>
                <a:close/>
              </a:path>
            </a:pathLst>
          </a:custGeom>
        </p:spPr>
      </p:sp>
      <p:sp>
        <p:nvSpPr>
          <p:cNvPr id="486" name="Google Shape;486;g92d31935d9_0_3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g95807533e1_0_1352:notes"/>
          <p:cNvSpPr/>
          <p:nvPr>
            <p:ph idx="2" type="sldImg"/>
          </p:nvPr>
        </p:nvSpPr>
        <p:spPr>
          <a:xfrm>
            <a:off x="1286186" y="685800"/>
            <a:ext cx="4286400" cy="3429000"/>
          </a:xfrm>
          <a:custGeom>
            <a:rect b="b" l="l" r="r" t="t"/>
            <a:pathLst>
              <a:path extrusionOk="0" h="120000" w="120000">
                <a:moveTo>
                  <a:pt x="0" y="0"/>
                </a:moveTo>
                <a:lnTo>
                  <a:pt x="120000" y="0"/>
                </a:lnTo>
                <a:lnTo>
                  <a:pt x="120000" y="120000"/>
                </a:lnTo>
                <a:lnTo>
                  <a:pt x="0" y="120000"/>
                </a:lnTo>
                <a:close/>
              </a:path>
            </a:pathLst>
          </a:custGeom>
        </p:spPr>
      </p:sp>
      <p:sp>
        <p:nvSpPr>
          <p:cNvPr id="495" name="Google Shape;495;g95807533e1_0_13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g92d31935d9_0_211:notes"/>
          <p:cNvSpPr/>
          <p:nvPr>
            <p:ph idx="2" type="sldImg"/>
          </p:nvPr>
        </p:nvSpPr>
        <p:spPr>
          <a:xfrm>
            <a:off x="1286175" y="685800"/>
            <a:ext cx="4286100" cy="3429000"/>
          </a:xfrm>
          <a:custGeom>
            <a:rect b="b" l="l" r="r" t="t"/>
            <a:pathLst>
              <a:path extrusionOk="0" h="120000" w="120000">
                <a:moveTo>
                  <a:pt x="0" y="0"/>
                </a:moveTo>
                <a:lnTo>
                  <a:pt x="120000" y="0"/>
                </a:lnTo>
                <a:lnTo>
                  <a:pt x="120000" y="120000"/>
                </a:lnTo>
                <a:lnTo>
                  <a:pt x="0" y="120000"/>
                </a:lnTo>
                <a:close/>
              </a:path>
            </a:pathLst>
          </a:custGeom>
        </p:spPr>
      </p:sp>
      <p:sp>
        <p:nvSpPr>
          <p:cNvPr id="500" name="Google Shape;500;g92d31935d9_0_2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g95d04ad24a_0_563:notes"/>
          <p:cNvSpPr/>
          <p:nvPr>
            <p:ph idx="2" type="sldImg"/>
          </p:nvPr>
        </p:nvSpPr>
        <p:spPr>
          <a:xfrm>
            <a:off x="1286186" y="685800"/>
            <a:ext cx="4286400" cy="3429000"/>
          </a:xfrm>
          <a:custGeom>
            <a:rect b="b" l="l" r="r" t="t"/>
            <a:pathLst>
              <a:path extrusionOk="0" h="120000" w="120000">
                <a:moveTo>
                  <a:pt x="0" y="0"/>
                </a:moveTo>
                <a:lnTo>
                  <a:pt x="120000" y="0"/>
                </a:lnTo>
                <a:lnTo>
                  <a:pt x="120000" y="120000"/>
                </a:lnTo>
                <a:lnTo>
                  <a:pt x="0" y="120000"/>
                </a:lnTo>
                <a:close/>
              </a:path>
            </a:pathLst>
          </a:custGeom>
        </p:spPr>
      </p:sp>
      <p:sp>
        <p:nvSpPr>
          <p:cNvPr id="506" name="Google Shape;506;g95d04ad24a_0_5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g95d04ad24a_0_571:notes"/>
          <p:cNvSpPr/>
          <p:nvPr>
            <p:ph idx="2" type="sldImg"/>
          </p:nvPr>
        </p:nvSpPr>
        <p:spPr>
          <a:xfrm>
            <a:off x="1286175" y="685800"/>
            <a:ext cx="4286100" cy="3429000"/>
          </a:xfrm>
          <a:custGeom>
            <a:rect b="b" l="l" r="r" t="t"/>
            <a:pathLst>
              <a:path extrusionOk="0" h="120000" w="120000">
                <a:moveTo>
                  <a:pt x="0" y="0"/>
                </a:moveTo>
                <a:lnTo>
                  <a:pt x="120000" y="0"/>
                </a:lnTo>
                <a:lnTo>
                  <a:pt x="120000" y="120000"/>
                </a:lnTo>
                <a:lnTo>
                  <a:pt x="0" y="120000"/>
                </a:lnTo>
                <a:close/>
              </a:path>
            </a:pathLst>
          </a:custGeom>
        </p:spPr>
      </p:sp>
      <p:sp>
        <p:nvSpPr>
          <p:cNvPr id="515" name="Google Shape;515;g95d04ad24a_0_5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95d04ad24a_0_473:notes"/>
          <p:cNvSpPr/>
          <p:nvPr>
            <p:ph idx="2" type="sldImg"/>
          </p:nvPr>
        </p:nvSpPr>
        <p:spPr>
          <a:xfrm>
            <a:off x="1286186" y="685800"/>
            <a:ext cx="42864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95d04ad24a_0_4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g95766ac94e_1_2:notes"/>
          <p:cNvSpPr/>
          <p:nvPr>
            <p:ph idx="2" type="sldImg"/>
          </p:nvPr>
        </p:nvSpPr>
        <p:spPr>
          <a:xfrm>
            <a:off x="1286186" y="685800"/>
            <a:ext cx="4286400" cy="3429000"/>
          </a:xfrm>
          <a:custGeom>
            <a:rect b="b" l="l" r="r" t="t"/>
            <a:pathLst>
              <a:path extrusionOk="0" h="120000" w="120000">
                <a:moveTo>
                  <a:pt x="0" y="0"/>
                </a:moveTo>
                <a:lnTo>
                  <a:pt x="120000" y="0"/>
                </a:lnTo>
                <a:lnTo>
                  <a:pt x="120000" y="120000"/>
                </a:lnTo>
                <a:lnTo>
                  <a:pt x="0" y="120000"/>
                </a:lnTo>
                <a:close/>
              </a:path>
            </a:pathLst>
          </a:custGeom>
        </p:spPr>
      </p:sp>
      <p:sp>
        <p:nvSpPr>
          <p:cNvPr id="521" name="Google Shape;521;g95766ac94e_1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g95766ac94e_1_261:notes"/>
          <p:cNvSpPr/>
          <p:nvPr>
            <p:ph idx="2" type="sldImg"/>
          </p:nvPr>
        </p:nvSpPr>
        <p:spPr>
          <a:xfrm>
            <a:off x="1286186" y="685800"/>
            <a:ext cx="4286400" cy="3429000"/>
          </a:xfrm>
          <a:custGeom>
            <a:rect b="b" l="l" r="r" t="t"/>
            <a:pathLst>
              <a:path extrusionOk="0" h="120000" w="120000">
                <a:moveTo>
                  <a:pt x="0" y="0"/>
                </a:moveTo>
                <a:lnTo>
                  <a:pt x="120000" y="0"/>
                </a:lnTo>
                <a:lnTo>
                  <a:pt x="120000" y="120000"/>
                </a:lnTo>
                <a:lnTo>
                  <a:pt x="0" y="120000"/>
                </a:lnTo>
                <a:close/>
              </a:path>
            </a:pathLst>
          </a:custGeom>
        </p:spPr>
      </p:sp>
      <p:sp>
        <p:nvSpPr>
          <p:cNvPr id="535" name="Google Shape;535;g95766ac94e_1_2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4" name="Shape 544"/>
        <p:cNvGrpSpPr/>
        <p:nvPr/>
      </p:nvGrpSpPr>
      <p:grpSpPr>
        <a:xfrm>
          <a:off x="0" y="0"/>
          <a:ext cx="0" cy="0"/>
          <a:chOff x="0" y="0"/>
          <a:chExt cx="0" cy="0"/>
        </a:xfrm>
      </p:grpSpPr>
      <p:sp>
        <p:nvSpPr>
          <p:cNvPr id="545" name="Google Shape;545;g95d04ad24a_0_732:notes"/>
          <p:cNvSpPr/>
          <p:nvPr>
            <p:ph idx="2" type="sldImg"/>
          </p:nvPr>
        </p:nvSpPr>
        <p:spPr>
          <a:xfrm>
            <a:off x="1286186" y="685800"/>
            <a:ext cx="4286400" cy="3429000"/>
          </a:xfrm>
          <a:custGeom>
            <a:rect b="b" l="l" r="r" t="t"/>
            <a:pathLst>
              <a:path extrusionOk="0" h="120000" w="120000">
                <a:moveTo>
                  <a:pt x="0" y="0"/>
                </a:moveTo>
                <a:lnTo>
                  <a:pt x="120000" y="0"/>
                </a:lnTo>
                <a:lnTo>
                  <a:pt x="120000" y="120000"/>
                </a:lnTo>
                <a:lnTo>
                  <a:pt x="0" y="120000"/>
                </a:lnTo>
                <a:close/>
              </a:path>
            </a:pathLst>
          </a:custGeom>
        </p:spPr>
      </p:sp>
      <p:sp>
        <p:nvSpPr>
          <p:cNvPr id="546" name="Google Shape;546;g95d04ad24a_0_7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g92d31935d9_0_173:notes"/>
          <p:cNvSpPr/>
          <p:nvPr>
            <p:ph idx="2" type="sldImg"/>
          </p:nvPr>
        </p:nvSpPr>
        <p:spPr>
          <a:xfrm>
            <a:off x="1286175" y="685800"/>
            <a:ext cx="4286100" cy="3429000"/>
          </a:xfrm>
          <a:custGeom>
            <a:rect b="b" l="l" r="r" t="t"/>
            <a:pathLst>
              <a:path extrusionOk="0" h="120000" w="120000">
                <a:moveTo>
                  <a:pt x="0" y="0"/>
                </a:moveTo>
                <a:lnTo>
                  <a:pt x="120000" y="0"/>
                </a:lnTo>
                <a:lnTo>
                  <a:pt x="120000" y="120000"/>
                </a:lnTo>
                <a:lnTo>
                  <a:pt x="0" y="120000"/>
                </a:lnTo>
                <a:close/>
              </a:path>
            </a:pathLst>
          </a:custGeom>
        </p:spPr>
      </p:sp>
      <p:sp>
        <p:nvSpPr>
          <p:cNvPr id="554" name="Google Shape;554;g92d31935d9_0_1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 name="Shape 562"/>
        <p:cNvGrpSpPr/>
        <p:nvPr/>
      </p:nvGrpSpPr>
      <p:grpSpPr>
        <a:xfrm>
          <a:off x="0" y="0"/>
          <a:ext cx="0" cy="0"/>
          <a:chOff x="0" y="0"/>
          <a:chExt cx="0" cy="0"/>
        </a:xfrm>
      </p:grpSpPr>
      <p:sp>
        <p:nvSpPr>
          <p:cNvPr id="563" name="Google Shape;563;g92d31935d9_0_336:notes"/>
          <p:cNvSpPr/>
          <p:nvPr>
            <p:ph idx="2" type="sldImg"/>
          </p:nvPr>
        </p:nvSpPr>
        <p:spPr>
          <a:xfrm>
            <a:off x="1286175" y="685800"/>
            <a:ext cx="4286100" cy="3429000"/>
          </a:xfrm>
          <a:custGeom>
            <a:rect b="b" l="l" r="r" t="t"/>
            <a:pathLst>
              <a:path extrusionOk="0" h="120000" w="120000">
                <a:moveTo>
                  <a:pt x="0" y="0"/>
                </a:moveTo>
                <a:lnTo>
                  <a:pt x="120000" y="0"/>
                </a:lnTo>
                <a:lnTo>
                  <a:pt x="120000" y="120000"/>
                </a:lnTo>
                <a:lnTo>
                  <a:pt x="0" y="120000"/>
                </a:lnTo>
                <a:close/>
              </a:path>
            </a:pathLst>
          </a:custGeom>
        </p:spPr>
      </p:sp>
      <p:sp>
        <p:nvSpPr>
          <p:cNvPr id="564" name="Google Shape;564;g92d31935d9_0_3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1" name="Shape 571"/>
        <p:cNvGrpSpPr/>
        <p:nvPr/>
      </p:nvGrpSpPr>
      <p:grpSpPr>
        <a:xfrm>
          <a:off x="0" y="0"/>
          <a:ext cx="0" cy="0"/>
          <a:chOff x="0" y="0"/>
          <a:chExt cx="0" cy="0"/>
        </a:xfrm>
      </p:grpSpPr>
      <p:sp>
        <p:nvSpPr>
          <p:cNvPr id="572" name="Google Shape;572;g95d04ad24a_0_605:notes"/>
          <p:cNvSpPr/>
          <p:nvPr>
            <p:ph idx="2" type="sldImg"/>
          </p:nvPr>
        </p:nvSpPr>
        <p:spPr>
          <a:xfrm>
            <a:off x="1286186" y="685800"/>
            <a:ext cx="4286400" cy="3429000"/>
          </a:xfrm>
          <a:custGeom>
            <a:rect b="b" l="l" r="r" t="t"/>
            <a:pathLst>
              <a:path extrusionOk="0" h="120000" w="120000">
                <a:moveTo>
                  <a:pt x="0" y="0"/>
                </a:moveTo>
                <a:lnTo>
                  <a:pt x="120000" y="0"/>
                </a:lnTo>
                <a:lnTo>
                  <a:pt x="120000" y="120000"/>
                </a:lnTo>
                <a:lnTo>
                  <a:pt x="0" y="120000"/>
                </a:lnTo>
                <a:close/>
              </a:path>
            </a:pathLst>
          </a:custGeom>
        </p:spPr>
      </p:sp>
      <p:sp>
        <p:nvSpPr>
          <p:cNvPr id="573" name="Google Shape;573;g95d04ad24a_0_6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9" name="Shape 579"/>
        <p:cNvGrpSpPr/>
        <p:nvPr/>
      </p:nvGrpSpPr>
      <p:grpSpPr>
        <a:xfrm>
          <a:off x="0" y="0"/>
          <a:ext cx="0" cy="0"/>
          <a:chOff x="0" y="0"/>
          <a:chExt cx="0" cy="0"/>
        </a:xfrm>
      </p:grpSpPr>
      <p:sp>
        <p:nvSpPr>
          <p:cNvPr id="580" name="Google Shape;580;g95d04ad24a_0_597:notes"/>
          <p:cNvSpPr/>
          <p:nvPr>
            <p:ph idx="2" type="sldImg"/>
          </p:nvPr>
        </p:nvSpPr>
        <p:spPr>
          <a:xfrm>
            <a:off x="1286186" y="685800"/>
            <a:ext cx="4286400" cy="3429000"/>
          </a:xfrm>
          <a:custGeom>
            <a:rect b="b" l="l" r="r" t="t"/>
            <a:pathLst>
              <a:path extrusionOk="0" h="120000" w="120000">
                <a:moveTo>
                  <a:pt x="0" y="0"/>
                </a:moveTo>
                <a:lnTo>
                  <a:pt x="120000" y="0"/>
                </a:lnTo>
                <a:lnTo>
                  <a:pt x="120000" y="120000"/>
                </a:lnTo>
                <a:lnTo>
                  <a:pt x="0" y="120000"/>
                </a:lnTo>
                <a:close/>
              </a:path>
            </a:pathLst>
          </a:custGeom>
        </p:spPr>
      </p:sp>
      <p:sp>
        <p:nvSpPr>
          <p:cNvPr id="581" name="Google Shape;581;g95d04ad24a_0_5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7" name="Shape 587"/>
        <p:cNvGrpSpPr/>
        <p:nvPr/>
      </p:nvGrpSpPr>
      <p:grpSpPr>
        <a:xfrm>
          <a:off x="0" y="0"/>
          <a:ext cx="0" cy="0"/>
          <a:chOff x="0" y="0"/>
          <a:chExt cx="0" cy="0"/>
        </a:xfrm>
      </p:grpSpPr>
      <p:sp>
        <p:nvSpPr>
          <p:cNvPr id="588" name="Google Shape;588;g92d31935d9_0_216:notes"/>
          <p:cNvSpPr/>
          <p:nvPr>
            <p:ph idx="2" type="sldImg"/>
          </p:nvPr>
        </p:nvSpPr>
        <p:spPr>
          <a:xfrm>
            <a:off x="1286175" y="685800"/>
            <a:ext cx="4286100" cy="3429000"/>
          </a:xfrm>
          <a:custGeom>
            <a:rect b="b" l="l" r="r" t="t"/>
            <a:pathLst>
              <a:path extrusionOk="0" h="120000" w="120000">
                <a:moveTo>
                  <a:pt x="0" y="0"/>
                </a:moveTo>
                <a:lnTo>
                  <a:pt x="120000" y="0"/>
                </a:lnTo>
                <a:lnTo>
                  <a:pt x="120000" y="120000"/>
                </a:lnTo>
                <a:lnTo>
                  <a:pt x="0" y="120000"/>
                </a:lnTo>
                <a:close/>
              </a:path>
            </a:pathLst>
          </a:custGeom>
        </p:spPr>
      </p:sp>
      <p:sp>
        <p:nvSpPr>
          <p:cNvPr id="589" name="Google Shape;589;g92d31935d9_0_2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g92d31935d9_0_179:notes"/>
          <p:cNvSpPr/>
          <p:nvPr>
            <p:ph idx="2" type="sldImg"/>
          </p:nvPr>
        </p:nvSpPr>
        <p:spPr>
          <a:xfrm>
            <a:off x="1286175" y="685800"/>
            <a:ext cx="4286100" cy="3429000"/>
          </a:xfrm>
          <a:custGeom>
            <a:rect b="b" l="l" r="r" t="t"/>
            <a:pathLst>
              <a:path extrusionOk="0" h="120000" w="120000">
                <a:moveTo>
                  <a:pt x="0" y="0"/>
                </a:moveTo>
                <a:lnTo>
                  <a:pt x="120000" y="0"/>
                </a:lnTo>
                <a:lnTo>
                  <a:pt x="120000" y="120000"/>
                </a:lnTo>
                <a:lnTo>
                  <a:pt x="0" y="120000"/>
                </a:lnTo>
                <a:close/>
              </a:path>
            </a:pathLst>
          </a:custGeom>
        </p:spPr>
      </p:sp>
      <p:sp>
        <p:nvSpPr>
          <p:cNvPr id="608" name="Google Shape;608;g92d31935d9_0_1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6" name="Shape 616"/>
        <p:cNvGrpSpPr/>
        <p:nvPr/>
      </p:nvGrpSpPr>
      <p:grpSpPr>
        <a:xfrm>
          <a:off x="0" y="0"/>
          <a:ext cx="0" cy="0"/>
          <a:chOff x="0" y="0"/>
          <a:chExt cx="0" cy="0"/>
        </a:xfrm>
      </p:grpSpPr>
      <p:sp>
        <p:nvSpPr>
          <p:cNvPr id="617" name="Google Shape;617;g92d31935d9_0_345:notes"/>
          <p:cNvSpPr/>
          <p:nvPr>
            <p:ph idx="2" type="sldImg"/>
          </p:nvPr>
        </p:nvSpPr>
        <p:spPr>
          <a:xfrm>
            <a:off x="1286175" y="685800"/>
            <a:ext cx="4286100" cy="3429000"/>
          </a:xfrm>
          <a:custGeom>
            <a:rect b="b" l="l" r="r" t="t"/>
            <a:pathLst>
              <a:path extrusionOk="0" h="120000" w="120000">
                <a:moveTo>
                  <a:pt x="0" y="0"/>
                </a:moveTo>
                <a:lnTo>
                  <a:pt x="120000" y="0"/>
                </a:lnTo>
                <a:lnTo>
                  <a:pt x="120000" y="120000"/>
                </a:lnTo>
                <a:lnTo>
                  <a:pt x="0" y="120000"/>
                </a:lnTo>
                <a:close/>
              </a:path>
            </a:pathLst>
          </a:custGeom>
        </p:spPr>
      </p:sp>
      <p:sp>
        <p:nvSpPr>
          <p:cNvPr id="618" name="Google Shape;618;g92d31935d9_0_3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95d04ad24a_0_484:notes"/>
          <p:cNvSpPr/>
          <p:nvPr>
            <p:ph idx="2" type="sldImg"/>
          </p:nvPr>
        </p:nvSpPr>
        <p:spPr>
          <a:xfrm>
            <a:off x="1286186" y="685800"/>
            <a:ext cx="42864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95d04ad24a_0_4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0" name="Shape 630"/>
        <p:cNvGrpSpPr/>
        <p:nvPr/>
      </p:nvGrpSpPr>
      <p:grpSpPr>
        <a:xfrm>
          <a:off x="0" y="0"/>
          <a:ext cx="0" cy="0"/>
          <a:chOff x="0" y="0"/>
          <a:chExt cx="0" cy="0"/>
        </a:xfrm>
      </p:grpSpPr>
      <p:sp>
        <p:nvSpPr>
          <p:cNvPr id="631" name="Google Shape;631;g95d04ad24a_0_631:notes"/>
          <p:cNvSpPr/>
          <p:nvPr>
            <p:ph idx="2" type="sldImg"/>
          </p:nvPr>
        </p:nvSpPr>
        <p:spPr>
          <a:xfrm>
            <a:off x="1286186" y="685800"/>
            <a:ext cx="4286400" cy="3429000"/>
          </a:xfrm>
          <a:custGeom>
            <a:rect b="b" l="l" r="r" t="t"/>
            <a:pathLst>
              <a:path extrusionOk="0" h="120000" w="120000">
                <a:moveTo>
                  <a:pt x="0" y="0"/>
                </a:moveTo>
                <a:lnTo>
                  <a:pt x="120000" y="0"/>
                </a:lnTo>
                <a:lnTo>
                  <a:pt x="120000" y="120000"/>
                </a:lnTo>
                <a:lnTo>
                  <a:pt x="0" y="120000"/>
                </a:lnTo>
                <a:close/>
              </a:path>
            </a:pathLst>
          </a:custGeom>
        </p:spPr>
      </p:sp>
      <p:sp>
        <p:nvSpPr>
          <p:cNvPr id="632" name="Google Shape;632;g95d04ad24a_0_6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8" name="Shape 638"/>
        <p:cNvGrpSpPr/>
        <p:nvPr/>
      </p:nvGrpSpPr>
      <p:grpSpPr>
        <a:xfrm>
          <a:off x="0" y="0"/>
          <a:ext cx="0" cy="0"/>
          <a:chOff x="0" y="0"/>
          <a:chExt cx="0" cy="0"/>
        </a:xfrm>
      </p:grpSpPr>
      <p:sp>
        <p:nvSpPr>
          <p:cNvPr id="639" name="Google Shape;639;g95d04ad24a_0_620:notes"/>
          <p:cNvSpPr/>
          <p:nvPr>
            <p:ph idx="2" type="sldImg"/>
          </p:nvPr>
        </p:nvSpPr>
        <p:spPr>
          <a:xfrm>
            <a:off x="1286186" y="685800"/>
            <a:ext cx="4286400" cy="3429000"/>
          </a:xfrm>
          <a:custGeom>
            <a:rect b="b" l="l" r="r" t="t"/>
            <a:pathLst>
              <a:path extrusionOk="0" h="120000" w="120000">
                <a:moveTo>
                  <a:pt x="0" y="0"/>
                </a:moveTo>
                <a:lnTo>
                  <a:pt x="120000" y="0"/>
                </a:lnTo>
                <a:lnTo>
                  <a:pt x="120000" y="120000"/>
                </a:lnTo>
                <a:lnTo>
                  <a:pt x="0" y="120000"/>
                </a:lnTo>
                <a:close/>
              </a:path>
            </a:pathLst>
          </a:custGeom>
        </p:spPr>
      </p:sp>
      <p:sp>
        <p:nvSpPr>
          <p:cNvPr id="640" name="Google Shape;640;g95d04ad24a_0_6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6" name="Shape 646"/>
        <p:cNvGrpSpPr/>
        <p:nvPr/>
      </p:nvGrpSpPr>
      <p:grpSpPr>
        <a:xfrm>
          <a:off x="0" y="0"/>
          <a:ext cx="0" cy="0"/>
          <a:chOff x="0" y="0"/>
          <a:chExt cx="0" cy="0"/>
        </a:xfrm>
      </p:grpSpPr>
      <p:sp>
        <p:nvSpPr>
          <p:cNvPr id="647" name="Google Shape;647;g92d31935d9_0_221:notes"/>
          <p:cNvSpPr/>
          <p:nvPr>
            <p:ph idx="2" type="sldImg"/>
          </p:nvPr>
        </p:nvSpPr>
        <p:spPr>
          <a:xfrm>
            <a:off x="1286175" y="685800"/>
            <a:ext cx="4286100" cy="3429000"/>
          </a:xfrm>
          <a:custGeom>
            <a:rect b="b" l="l" r="r" t="t"/>
            <a:pathLst>
              <a:path extrusionOk="0" h="120000" w="120000">
                <a:moveTo>
                  <a:pt x="0" y="0"/>
                </a:moveTo>
                <a:lnTo>
                  <a:pt x="120000" y="0"/>
                </a:lnTo>
                <a:lnTo>
                  <a:pt x="120000" y="120000"/>
                </a:lnTo>
                <a:lnTo>
                  <a:pt x="0" y="120000"/>
                </a:lnTo>
                <a:close/>
              </a:path>
            </a:pathLst>
          </a:custGeom>
        </p:spPr>
      </p:sp>
      <p:sp>
        <p:nvSpPr>
          <p:cNvPr id="648" name="Google Shape;648;g92d31935d9_0_2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3" name="Shape 653"/>
        <p:cNvGrpSpPr/>
        <p:nvPr/>
      </p:nvGrpSpPr>
      <p:grpSpPr>
        <a:xfrm>
          <a:off x="0" y="0"/>
          <a:ext cx="0" cy="0"/>
          <a:chOff x="0" y="0"/>
          <a:chExt cx="0" cy="0"/>
        </a:xfrm>
      </p:grpSpPr>
      <p:sp>
        <p:nvSpPr>
          <p:cNvPr id="654" name="Google Shape;654;g95d04ad24a_0_557:notes"/>
          <p:cNvSpPr/>
          <p:nvPr>
            <p:ph idx="2" type="sldImg"/>
          </p:nvPr>
        </p:nvSpPr>
        <p:spPr>
          <a:xfrm>
            <a:off x="1286186" y="685800"/>
            <a:ext cx="4286400" cy="3429000"/>
          </a:xfrm>
          <a:custGeom>
            <a:rect b="b" l="l" r="r" t="t"/>
            <a:pathLst>
              <a:path extrusionOk="0" h="120000" w="120000">
                <a:moveTo>
                  <a:pt x="0" y="0"/>
                </a:moveTo>
                <a:lnTo>
                  <a:pt x="120000" y="0"/>
                </a:lnTo>
                <a:lnTo>
                  <a:pt x="120000" y="120000"/>
                </a:lnTo>
                <a:lnTo>
                  <a:pt x="0" y="120000"/>
                </a:lnTo>
                <a:close/>
              </a:path>
            </a:pathLst>
          </a:custGeom>
        </p:spPr>
      </p:sp>
      <p:sp>
        <p:nvSpPr>
          <p:cNvPr id="655" name="Google Shape;655;g95d04ad24a_0_5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2" name="Shape 662"/>
        <p:cNvGrpSpPr/>
        <p:nvPr/>
      </p:nvGrpSpPr>
      <p:grpSpPr>
        <a:xfrm>
          <a:off x="0" y="0"/>
          <a:ext cx="0" cy="0"/>
          <a:chOff x="0" y="0"/>
          <a:chExt cx="0" cy="0"/>
        </a:xfrm>
      </p:grpSpPr>
      <p:sp>
        <p:nvSpPr>
          <p:cNvPr id="663" name="Google Shape;663;g95d04ad24a_0_641:notes"/>
          <p:cNvSpPr/>
          <p:nvPr>
            <p:ph idx="2" type="sldImg"/>
          </p:nvPr>
        </p:nvSpPr>
        <p:spPr>
          <a:xfrm>
            <a:off x="1286186" y="685800"/>
            <a:ext cx="4286400" cy="3429000"/>
          </a:xfrm>
          <a:custGeom>
            <a:rect b="b" l="l" r="r" t="t"/>
            <a:pathLst>
              <a:path extrusionOk="0" h="120000" w="120000">
                <a:moveTo>
                  <a:pt x="0" y="0"/>
                </a:moveTo>
                <a:lnTo>
                  <a:pt x="120000" y="0"/>
                </a:lnTo>
                <a:lnTo>
                  <a:pt x="120000" y="120000"/>
                </a:lnTo>
                <a:lnTo>
                  <a:pt x="0" y="120000"/>
                </a:lnTo>
                <a:close/>
              </a:path>
            </a:pathLst>
          </a:custGeom>
        </p:spPr>
      </p:sp>
      <p:sp>
        <p:nvSpPr>
          <p:cNvPr id="664" name="Google Shape;664;g95d04ad24a_0_6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4" name="Shape 674"/>
        <p:cNvGrpSpPr/>
        <p:nvPr/>
      </p:nvGrpSpPr>
      <p:grpSpPr>
        <a:xfrm>
          <a:off x="0" y="0"/>
          <a:ext cx="0" cy="0"/>
          <a:chOff x="0" y="0"/>
          <a:chExt cx="0" cy="0"/>
        </a:xfrm>
      </p:grpSpPr>
      <p:sp>
        <p:nvSpPr>
          <p:cNvPr id="675" name="Google Shape;675;g92d31935d9_0_185:notes"/>
          <p:cNvSpPr/>
          <p:nvPr>
            <p:ph idx="2" type="sldImg"/>
          </p:nvPr>
        </p:nvSpPr>
        <p:spPr>
          <a:xfrm>
            <a:off x="1286175" y="685800"/>
            <a:ext cx="4286100" cy="3429000"/>
          </a:xfrm>
          <a:custGeom>
            <a:rect b="b" l="l" r="r" t="t"/>
            <a:pathLst>
              <a:path extrusionOk="0" h="120000" w="120000">
                <a:moveTo>
                  <a:pt x="0" y="0"/>
                </a:moveTo>
                <a:lnTo>
                  <a:pt x="120000" y="0"/>
                </a:lnTo>
                <a:lnTo>
                  <a:pt x="120000" y="120000"/>
                </a:lnTo>
                <a:lnTo>
                  <a:pt x="0" y="120000"/>
                </a:lnTo>
                <a:close/>
              </a:path>
            </a:pathLst>
          </a:custGeom>
        </p:spPr>
      </p:sp>
      <p:sp>
        <p:nvSpPr>
          <p:cNvPr id="676" name="Google Shape;676;g92d31935d9_0_1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4" name="Shape 684"/>
        <p:cNvGrpSpPr/>
        <p:nvPr/>
      </p:nvGrpSpPr>
      <p:grpSpPr>
        <a:xfrm>
          <a:off x="0" y="0"/>
          <a:ext cx="0" cy="0"/>
          <a:chOff x="0" y="0"/>
          <a:chExt cx="0" cy="0"/>
        </a:xfrm>
      </p:grpSpPr>
      <p:sp>
        <p:nvSpPr>
          <p:cNvPr id="685" name="Google Shape;685;g92d31935d9_0_357:notes"/>
          <p:cNvSpPr/>
          <p:nvPr>
            <p:ph idx="2" type="sldImg"/>
          </p:nvPr>
        </p:nvSpPr>
        <p:spPr>
          <a:xfrm>
            <a:off x="1286175" y="685800"/>
            <a:ext cx="4286100" cy="3429000"/>
          </a:xfrm>
          <a:custGeom>
            <a:rect b="b" l="l" r="r" t="t"/>
            <a:pathLst>
              <a:path extrusionOk="0" h="120000" w="120000">
                <a:moveTo>
                  <a:pt x="0" y="0"/>
                </a:moveTo>
                <a:lnTo>
                  <a:pt x="120000" y="0"/>
                </a:lnTo>
                <a:lnTo>
                  <a:pt x="120000" y="120000"/>
                </a:lnTo>
                <a:lnTo>
                  <a:pt x="0" y="120000"/>
                </a:lnTo>
                <a:close/>
              </a:path>
            </a:pathLst>
          </a:custGeom>
        </p:spPr>
      </p:sp>
      <p:sp>
        <p:nvSpPr>
          <p:cNvPr id="686" name="Google Shape;686;g92d31935d9_0_3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3" name="Shape 693"/>
        <p:cNvGrpSpPr/>
        <p:nvPr/>
      </p:nvGrpSpPr>
      <p:grpSpPr>
        <a:xfrm>
          <a:off x="0" y="0"/>
          <a:ext cx="0" cy="0"/>
          <a:chOff x="0" y="0"/>
          <a:chExt cx="0" cy="0"/>
        </a:xfrm>
      </p:grpSpPr>
      <p:sp>
        <p:nvSpPr>
          <p:cNvPr id="694" name="Google Shape;694;g95d04ad24a_0_663:notes"/>
          <p:cNvSpPr/>
          <p:nvPr>
            <p:ph idx="2" type="sldImg"/>
          </p:nvPr>
        </p:nvSpPr>
        <p:spPr>
          <a:xfrm>
            <a:off x="1286186" y="685800"/>
            <a:ext cx="4286400" cy="3429000"/>
          </a:xfrm>
          <a:custGeom>
            <a:rect b="b" l="l" r="r" t="t"/>
            <a:pathLst>
              <a:path extrusionOk="0" h="120000" w="120000">
                <a:moveTo>
                  <a:pt x="0" y="0"/>
                </a:moveTo>
                <a:lnTo>
                  <a:pt x="120000" y="0"/>
                </a:lnTo>
                <a:lnTo>
                  <a:pt x="120000" y="120000"/>
                </a:lnTo>
                <a:lnTo>
                  <a:pt x="0" y="120000"/>
                </a:lnTo>
                <a:close/>
              </a:path>
            </a:pathLst>
          </a:custGeom>
        </p:spPr>
      </p:sp>
      <p:sp>
        <p:nvSpPr>
          <p:cNvPr id="695" name="Google Shape;695;g95d04ad24a_0_6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1" name="Shape 701"/>
        <p:cNvGrpSpPr/>
        <p:nvPr/>
      </p:nvGrpSpPr>
      <p:grpSpPr>
        <a:xfrm>
          <a:off x="0" y="0"/>
          <a:ext cx="0" cy="0"/>
          <a:chOff x="0" y="0"/>
          <a:chExt cx="0" cy="0"/>
        </a:xfrm>
      </p:grpSpPr>
      <p:sp>
        <p:nvSpPr>
          <p:cNvPr id="702" name="Google Shape;702;g95766ac94e_1_21:notes"/>
          <p:cNvSpPr/>
          <p:nvPr>
            <p:ph idx="2" type="sldImg"/>
          </p:nvPr>
        </p:nvSpPr>
        <p:spPr>
          <a:xfrm>
            <a:off x="1286186" y="685800"/>
            <a:ext cx="4286400" cy="3429000"/>
          </a:xfrm>
          <a:custGeom>
            <a:rect b="b" l="l" r="r" t="t"/>
            <a:pathLst>
              <a:path extrusionOk="0" h="120000" w="120000">
                <a:moveTo>
                  <a:pt x="0" y="0"/>
                </a:moveTo>
                <a:lnTo>
                  <a:pt x="120000" y="0"/>
                </a:lnTo>
                <a:lnTo>
                  <a:pt x="120000" y="120000"/>
                </a:lnTo>
                <a:lnTo>
                  <a:pt x="0" y="120000"/>
                </a:lnTo>
                <a:close/>
              </a:path>
            </a:pathLst>
          </a:custGeom>
        </p:spPr>
      </p:sp>
      <p:sp>
        <p:nvSpPr>
          <p:cNvPr id="703" name="Google Shape;703;g95766ac94e_1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8" name="Shape 708"/>
        <p:cNvGrpSpPr/>
        <p:nvPr/>
      </p:nvGrpSpPr>
      <p:grpSpPr>
        <a:xfrm>
          <a:off x="0" y="0"/>
          <a:ext cx="0" cy="0"/>
          <a:chOff x="0" y="0"/>
          <a:chExt cx="0" cy="0"/>
        </a:xfrm>
      </p:grpSpPr>
      <p:sp>
        <p:nvSpPr>
          <p:cNvPr id="709" name="Google Shape;709;g92d31935d9_0_226:notes"/>
          <p:cNvSpPr/>
          <p:nvPr>
            <p:ph idx="2" type="sldImg"/>
          </p:nvPr>
        </p:nvSpPr>
        <p:spPr>
          <a:xfrm>
            <a:off x="1286175" y="685800"/>
            <a:ext cx="4286100" cy="3429000"/>
          </a:xfrm>
          <a:custGeom>
            <a:rect b="b" l="l" r="r" t="t"/>
            <a:pathLst>
              <a:path extrusionOk="0" h="120000" w="120000">
                <a:moveTo>
                  <a:pt x="0" y="0"/>
                </a:moveTo>
                <a:lnTo>
                  <a:pt x="120000" y="0"/>
                </a:lnTo>
                <a:lnTo>
                  <a:pt x="120000" y="120000"/>
                </a:lnTo>
                <a:lnTo>
                  <a:pt x="0" y="120000"/>
                </a:lnTo>
                <a:close/>
              </a:path>
            </a:pathLst>
          </a:custGeom>
        </p:spPr>
      </p:sp>
      <p:sp>
        <p:nvSpPr>
          <p:cNvPr id="710" name="Google Shape;710;g92d31935d9_0_2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95d04ad24a_0_495:notes"/>
          <p:cNvSpPr/>
          <p:nvPr>
            <p:ph idx="2" type="sldImg"/>
          </p:nvPr>
        </p:nvSpPr>
        <p:spPr>
          <a:xfrm>
            <a:off x="1286186" y="685800"/>
            <a:ext cx="42864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95d04ad24a_0_4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4" name="Shape 714"/>
        <p:cNvGrpSpPr/>
        <p:nvPr/>
      </p:nvGrpSpPr>
      <p:grpSpPr>
        <a:xfrm>
          <a:off x="0" y="0"/>
          <a:ext cx="0" cy="0"/>
          <a:chOff x="0" y="0"/>
          <a:chExt cx="0" cy="0"/>
        </a:xfrm>
      </p:grpSpPr>
      <p:sp>
        <p:nvSpPr>
          <p:cNvPr id="715" name="Google Shape;715;g92d31935d9_0_191:notes"/>
          <p:cNvSpPr/>
          <p:nvPr>
            <p:ph idx="2" type="sldImg"/>
          </p:nvPr>
        </p:nvSpPr>
        <p:spPr>
          <a:xfrm>
            <a:off x="1286175" y="685800"/>
            <a:ext cx="4286100" cy="3429000"/>
          </a:xfrm>
          <a:custGeom>
            <a:rect b="b" l="l" r="r" t="t"/>
            <a:pathLst>
              <a:path extrusionOk="0" h="120000" w="120000">
                <a:moveTo>
                  <a:pt x="0" y="0"/>
                </a:moveTo>
                <a:lnTo>
                  <a:pt x="120000" y="0"/>
                </a:lnTo>
                <a:lnTo>
                  <a:pt x="120000" y="120000"/>
                </a:lnTo>
                <a:lnTo>
                  <a:pt x="0" y="120000"/>
                </a:lnTo>
                <a:close/>
              </a:path>
            </a:pathLst>
          </a:custGeom>
        </p:spPr>
      </p:sp>
      <p:sp>
        <p:nvSpPr>
          <p:cNvPr id="716" name="Google Shape;716;g92d31935d9_0_1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4" name="Shape 724"/>
        <p:cNvGrpSpPr/>
        <p:nvPr/>
      </p:nvGrpSpPr>
      <p:grpSpPr>
        <a:xfrm>
          <a:off x="0" y="0"/>
          <a:ext cx="0" cy="0"/>
          <a:chOff x="0" y="0"/>
          <a:chExt cx="0" cy="0"/>
        </a:xfrm>
      </p:grpSpPr>
      <p:sp>
        <p:nvSpPr>
          <p:cNvPr id="725" name="Google Shape;725;g92d31935d9_0_366:notes"/>
          <p:cNvSpPr/>
          <p:nvPr>
            <p:ph idx="2" type="sldImg"/>
          </p:nvPr>
        </p:nvSpPr>
        <p:spPr>
          <a:xfrm>
            <a:off x="1286175" y="685800"/>
            <a:ext cx="4286100" cy="3429000"/>
          </a:xfrm>
          <a:custGeom>
            <a:rect b="b" l="l" r="r" t="t"/>
            <a:pathLst>
              <a:path extrusionOk="0" h="120000" w="120000">
                <a:moveTo>
                  <a:pt x="0" y="0"/>
                </a:moveTo>
                <a:lnTo>
                  <a:pt x="120000" y="0"/>
                </a:lnTo>
                <a:lnTo>
                  <a:pt x="120000" y="120000"/>
                </a:lnTo>
                <a:lnTo>
                  <a:pt x="0" y="120000"/>
                </a:lnTo>
                <a:close/>
              </a:path>
            </a:pathLst>
          </a:custGeom>
        </p:spPr>
      </p:sp>
      <p:sp>
        <p:nvSpPr>
          <p:cNvPr id="726" name="Google Shape;726;g92d31935d9_0_3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3" name="Shape 733"/>
        <p:cNvGrpSpPr/>
        <p:nvPr/>
      </p:nvGrpSpPr>
      <p:grpSpPr>
        <a:xfrm>
          <a:off x="0" y="0"/>
          <a:ext cx="0" cy="0"/>
          <a:chOff x="0" y="0"/>
          <a:chExt cx="0" cy="0"/>
        </a:xfrm>
      </p:grpSpPr>
      <p:sp>
        <p:nvSpPr>
          <p:cNvPr id="734" name="Google Shape;734;g95d04ad24a_0_754:notes"/>
          <p:cNvSpPr/>
          <p:nvPr>
            <p:ph idx="2" type="sldImg"/>
          </p:nvPr>
        </p:nvSpPr>
        <p:spPr>
          <a:xfrm>
            <a:off x="1286186" y="685800"/>
            <a:ext cx="4286400" cy="3429000"/>
          </a:xfrm>
          <a:custGeom>
            <a:rect b="b" l="l" r="r" t="t"/>
            <a:pathLst>
              <a:path extrusionOk="0" h="120000" w="120000">
                <a:moveTo>
                  <a:pt x="0" y="0"/>
                </a:moveTo>
                <a:lnTo>
                  <a:pt x="120000" y="0"/>
                </a:lnTo>
                <a:lnTo>
                  <a:pt x="120000" y="120000"/>
                </a:lnTo>
                <a:lnTo>
                  <a:pt x="0" y="120000"/>
                </a:lnTo>
                <a:close/>
              </a:path>
            </a:pathLst>
          </a:custGeom>
        </p:spPr>
      </p:sp>
      <p:sp>
        <p:nvSpPr>
          <p:cNvPr id="735" name="Google Shape;735;g95d04ad24a_0_7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1" name="Shape 741"/>
        <p:cNvGrpSpPr/>
        <p:nvPr/>
      </p:nvGrpSpPr>
      <p:grpSpPr>
        <a:xfrm>
          <a:off x="0" y="0"/>
          <a:ext cx="0" cy="0"/>
          <a:chOff x="0" y="0"/>
          <a:chExt cx="0" cy="0"/>
        </a:xfrm>
      </p:grpSpPr>
      <p:sp>
        <p:nvSpPr>
          <p:cNvPr id="742" name="Google Shape;742;g95d04ad24a_0_760:notes"/>
          <p:cNvSpPr/>
          <p:nvPr>
            <p:ph idx="2" type="sldImg"/>
          </p:nvPr>
        </p:nvSpPr>
        <p:spPr>
          <a:xfrm>
            <a:off x="1286186" y="685800"/>
            <a:ext cx="4286400" cy="3429000"/>
          </a:xfrm>
          <a:custGeom>
            <a:rect b="b" l="l" r="r" t="t"/>
            <a:pathLst>
              <a:path extrusionOk="0" h="120000" w="120000">
                <a:moveTo>
                  <a:pt x="0" y="0"/>
                </a:moveTo>
                <a:lnTo>
                  <a:pt x="120000" y="0"/>
                </a:lnTo>
                <a:lnTo>
                  <a:pt x="120000" y="120000"/>
                </a:lnTo>
                <a:lnTo>
                  <a:pt x="0" y="120000"/>
                </a:lnTo>
                <a:close/>
              </a:path>
            </a:pathLst>
          </a:custGeom>
        </p:spPr>
      </p:sp>
      <p:sp>
        <p:nvSpPr>
          <p:cNvPr id="743" name="Google Shape;743;g95d04ad24a_0_7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9" name="Shape 749"/>
        <p:cNvGrpSpPr/>
        <p:nvPr/>
      </p:nvGrpSpPr>
      <p:grpSpPr>
        <a:xfrm>
          <a:off x="0" y="0"/>
          <a:ext cx="0" cy="0"/>
          <a:chOff x="0" y="0"/>
          <a:chExt cx="0" cy="0"/>
        </a:xfrm>
      </p:grpSpPr>
      <p:sp>
        <p:nvSpPr>
          <p:cNvPr id="750" name="Google Shape;750;g92d31935d9_0_231:notes"/>
          <p:cNvSpPr/>
          <p:nvPr>
            <p:ph idx="2" type="sldImg"/>
          </p:nvPr>
        </p:nvSpPr>
        <p:spPr>
          <a:xfrm>
            <a:off x="1286175" y="685800"/>
            <a:ext cx="4286100" cy="3429000"/>
          </a:xfrm>
          <a:custGeom>
            <a:rect b="b" l="l" r="r" t="t"/>
            <a:pathLst>
              <a:path extrusionOk="0" h="120000" w="120000">
                <a:moveTo>
                  <a:pt x="0" y="0"/>
                </a:moveTo>
                <a:lnTo>
                  <a:pt x="120000" y="0"/>
                </a:lnTo>
                <a:lnTo>
                  <a:pt x="120000" y="120000"/>
                </a:lnTo>
                <a:lnTo>
                  <a:pt x="0" y="120000"/>
                </a:lnTo>
                <a:close/>
              </a:path>
            </a:pathLst>
          </a:custGeom>
        </p:spPr>
      </p:sp>
      <p:sp>
        <p:nvSpPr>
          <p:cNvPr id="751" name="Google Shape;751;g92d31935d9_0_2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6" name="Shape 756"/>
        <p:cNvGrpSpPr/>
        <p:nvPr/>
      </p:nvGrpSpPr>
      <p:grpSpPr>
        <a:xfrm>
          <a:off x="0" y="0"/>
          <a:ext cx="0" cy="0"/>
          <a:chOff x="0" y="0"/>
          <a:chExt cx="0" cy="0"/>
        </a:xfrm>
      </p:grpSpPr>
      <p:sp>
        <p:nvSpPr>
          <p:cNvPr id="757" name="Google Shape;757;g92d31935d9_0_197:notes"/>
          <p:cNvSpPr/>
          <p:nvPr>
            <p:ph idx="2" type="sldImg"/>
          </p:nvPr>
        </p:nvSpPr>
        <p:spPr>
          <a:xfrm>
            <a:off x="1286175" y="685800"/>
            <a:ext cx="4286100" cy="3429000"/>
          </a:xfrm>
          <a:custGeom>
            <a:rect b="b" l="l" r="r" t="t"/>
            <a:pathLst>
              <a:path extrusionOk="0" h="120000" w="120000">
                <a:moveTo>
                  <a:pt x="0" y="0"/>
                </a:moveTo>
                <a:lnTo>
                  <a:pt x="120000" y="0"/>
                </a:lnTo>
                <a:lnTo>
                  <a:pt x="120000" y="120000"/>
                </a:lnTo>
                <a:lnTo>
                  <a:pt x="0" y="120000"/>
                </a:lnTo>
                <a:close/>
              </a:path>
            </a:pathLst>
          </a:custGeom>
        </p:spPr>
      </p:sp>
      <p:sp>
        <p:nvSpPr>
          <p:cNvPr id="758" name="Google Shape;758;g92d31935d9_0_1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7" name="Shape 767"/>
        <p:cNvGrpSpPr/>
        <p:nvPr/>
      </p:nvGrpSpPr>
      <p:grpSpPr>
        <a:xfrm>
          <a:off x="0" y="0"/>
          <a:ext cx="0" cy="0"/>
          <a:chOff x="0" y="0"/>
          <a:chExt cx="0" cy="0"/>
        </a:xfrm>
      </p:grpSpPr>
      <p:sp>
        <p:nvSpPr>
          <p:cNvPr id="768" name="Google Shape;768;g92d31935d9_0_379:notes"/>
          <p:cNvSpPr/>
          <p:nvPr>
            <p:ph idx="2" type="sldImg"/>
          </p:nvPr>
        </p:nvSpPr>
        <p:spPr>
          <a:xfrm>
            <a:off x="1286175" y="685800"/>
            <a:ext cx="4286100" cy="3429000"/>
          </a:xfrm>
          <a:custGeom>
            <a:rect b="b" l="l" r="r" t="t"/>
            <a:pathLst>
              <a:path extrusionOk="0" h="120000" w="120000">
                <a:moveTo>
                  <a:pt x="0" y="0"/>
                </a:moveTo>
                <a:lnTo>
                  <a:pt x="120000" y="0"/>
                </a:lnTo>
                <a:lnTo>
                  <a:pt x="120000" y="120000"/>
                </a:lnTo>
                <a:lnTo>
                  <a:pt x="0" y="120000"/>
                </a:lnTo>
                <a:close/>
              </a:path>
            </a:pathLst>
          </a:custGeom>
        </p:spPr>
      </p:sp>
      <p:sp>
        <p:nvSpPr>
          <p:cNvPr id="769" name="Google Shape;769;g92d31935d9_0_3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6" name="Shape 776"/>
        <p:cNvGrpSpPr/>
        <p:nvPr/>
      </p:nvGrpSpPr>
      <p:grpSpPr>
        <a:xfrm>
          <a:off x="0" y="0"/>
          <a:ext cx="0" cy="0"/>
          <a:chOff x="0" y="0"/>
          <a:chExt cx="0" cy="0"/>
        </a:xfrm>
      </p:grpSpPr>
      <p:sp>
        <p:nvSpPr>
          <p:cNvPr id="777" name="Google Shape;777;g95d04ad24a_0_766:notes"/>
          <p:cNvSpPr/>
          <p:nvPr>
            <p:ph idx="2" type="sldImg"/>
          </p:nvPr>
        </p:nvSpPr>
        <p:spPr>
          <a:xfrm>
            <a:off x="1286186" y="685800"/>
            <a:ext cx="4286400" cy="3429000"/>
          </a:xfrm>
          <a:custGeom>
            <a:rect b="b" l="l" r="r" t="t"/>
            <a:pathLst>
              <a:path extrusionOk="0" h="120000" w="120000">
                <a:moveTo>
                  <a:pt x="0" y="0"/>
                </a:moveTo>
                <a:lnTo>
                  <a:pt x="120000" y="0"/>
                </a:lnTo>
                <a:lnTo>
                  <a:pt x="120000" y="120000"/>
                </a:lnTo>
                <a:lnTo>
                  <a:pt x="0" y="120000"/>
                </a:lnTo>
                <a:close/>
              </a:path>
            </a:pathLst>
          </a:custGeom>
        </p:spPr>
      </p:sp>
      <p:sp>
        <p:nvSpPr>
          <p:cNvPr id="778" name="Google Shape;778;g95d04ad24a_0_7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4" name="Shape 784"/>
        <p:cNvGrpSpPr/>
        <p:nvPr/>
      </p:nvGrpSpPr>
      <p:grpSpPr>
        <a:xfrm>
          <a:off x="0" y="0"/>
          <a:ext cx="0" cy="0"/>
          <a:chOff x="0" y="0"/>
          <a:chExt cx="0" cy="0"/>
        </a:xfrm>
      </p:grpSpPr>
      <p:sp>
        <p:nvSpPr>
          <p:cNvPr id="785" name="Google Shape;785;g95d04ad24a_0_772:notes"/>
          <p:cNvSpPr/>
          <p:nvPr>
            <p:ph idx="2" type="sldImg"/>
          </p:nvPr>
        </p:nvSpPr>
        <p:spPr>
          <a:xfrm>
            <a:off x="1286186" y="685800"/>
            <a:ext cx="4286400" cy="3429000"/>
          </a:xfrm>
          <a:custGeom>
            <a:rect b="b" l="l" r="r" t="t"/>
            <a:pathLst>
              <a:path extrusionOk="0" h="120000" w="120000">
                <a:moveTo>
                  <a:pt x="0" y="0"/>
                </a:moveTo>
                <a:lnTo>
                  <a:pt x="120000" y="0"/>
                </a:lnTo>
                <a:lnTo>
                  <a:pt x="120000" y="120000"/>
                </a:lnTo>
                <a:lnTo>
                  <a:pt x="0" y="120000"/>
                </a:lnTo>
                <a:close/>
              </a:path>
            </a:pathLst>
          </a:custGeom>
        </p:spPr>
      </p:sp>
      <p:sp>
        <p:nvSpPr>
          <p:cNvPr id="786" name="Google Shape;786;g95d04ad24a_0_7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2" name="Shape 792"/>
        <p:cNvGrpSpPr/>
        <p:nvPr/>
      </p:nvGrpSpPr>
      <p:grpSpPr>
        <a:xfrm>
          <a:off x="0" y="0"/>
          <a:ext cx="0" cy="0"/>
          <a:chOff x="0" y="0"/>
          <a:chExt cx="0" cy="0"/>
        </a:xfrm>
      </p:grpSpPr>
      <p:sp>
        <p:nvSpPr>
          <p:cNvPr id="793" name="Google Shape;793;g95d04ad24a_0_0:notes"/>
          <p:cNvSpPr/>
          <p:nvPr>
            <p:ph idx="2" type="sldImg"/>
          </p:nvPr>
        </p:nvSpPr>
        <p:spPr>
          <a:xfrm>
            <a:off x="1286186" y="685800"/>
            <a:ext cx="4286400" cy="3429000"/>
          </a:xfrm>
          <a:custGeom>
            <a:rect b="b" l="l" r="r" t="t"/>
            <a:pathLst>
              <a:path extrusionOk="0" h="120000" w="120000">
                <a:moveTo>
                  <a:pt x="0" y="0"/>
                </a:moveTo>
                <a:lnTo>
                  <a:pt x="120000" y="0"/>
                </a:lnTo>
                <a:lnTo>
                  <a:pt x="120000" y="120000"/>
                </a:lnTo>
                <a:lnTo>
                  <a:pt x="0" y="120000"/>
                </a:lnTo>
                <a:close/>
              </a:path>
            </a:pathLst>
          </a:custGeom>
        </p:spPr>
      </p:sp>
      <p:sp>
        <p:nvSpPr>
          <p:cNvPr id="794" name="Google Shape;794;g95d04ad24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95d04ad24a_0_505:notes"/>
          <p:cNvSpPr/>
          <p:nvPr>
            <p:ph idx="2" type="sldImg"/>
          </p:nvPr>
        </p:nvSpPr>
        <p:spPr>
          <a:xfrm>
            <a:off x="1286186" y="685800"/>
            <a:ext cx="42864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95d04ad24a_0_5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9" name="Shape 799"/>
        <p:cNvGrpSpPr/>
        <p:nvPr/>
      </p:nvGrpSpPr>
      <p:grpSpPr>
        <a:xfrm>
          <a:off x="0" y="0"/>
          <a:ext cx="0" cy="0"/>
          <a:chOff x="0" y="0"/>
          <a:chExt cx="0" cy="0"/>
        </a:xfrm>
      </p:grpSpPr>
      <p:sp>
        <p:nvSpPr>
          <p:cNvPr id="800" name="Google Shape;800;g95766ac94e_1_193:notes"/>
          <p:cNvSpPr/>
          <p:nvPr>
            <p:ph idx="2" type="sldImg"/>
          </p:nvPr>
        </p:nvSpPr>
        <p:spPr>
          <a:xfrm>
            <a:off x="1286175" y="685800"/>
            <a:ext cx="4286100" cy="3429000"/>
          </a:xfrm>
          <a:custGeom>
            <a:rect b="b" l="l" r="r" t="t"/>
            <a:pathLst>
              <a:path extrusionOk="0" h="120000" w="120000">
                <a:moveTo>
                  <a:pt x="0" y="0"/>
                </a:moveTo>
                <a:lnTo>
                  <a:pt x="120000" y="0"/>
                </a:lnTo>
                <a:lnTo>
                  <a:pt x="120000" y="120000"/>
                </a:lnTo>
                <a:lnTo>
                  <a:pt x="0" y="120000"/>
                </a:lnTo>
                <a:close/>
              </a:path>
            </a:pathLst>
          </a:custGeom>
        </p:spPr>
      </p:sp>
      <p:sp>
        <p:nvSpPr>
          <p:cNvPr id="801" name="Google Shape;801;g95766ac94e_1_1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93644b00c9_0_208:notes"/>
          <p:cNvSpPr/>
          <p:nvPr>
            <p:ph idx="2" type="sldImg"/>
          </p:nvPr>
        </p:nvSpPr>
        <p:spPr>
          <a:xfrm>
            <a:off x="1286175" y="685800"/>
            <a:ext cx="42861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93644b00c9_0_2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93644b00c9_0_162:notes"/>
          <p:cNvSpPr/>
          <p:nvPr>
            <p:ph idx="2" type="sldImg"/>
          </p:nvPr>
        </p:nvSpPr>
        <p:spPr>
          <a:xfrm>
            <a:off x="1286175" y="685800"/>
            <a:ext cx="42861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93644b00c9_0_1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 Id="rId3" Type="http://schemas.openxmlformats.org/officeDocument/2006/relationships/image" Target="../media/image16.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18.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415611" y="1411935"/>
            <a:ext cx="11360700" cy="3892200"/>
          </a:xfrm>
          <a:prstGeom prst="rect">
            <a:avLst/>
          </a:prstGeom>
        </p:spPr>
        <p:txBody>
          <a:bodyPr anchorCtr="0" anchor="b" bIns="139050" lIns="139050" spcFirstLastPara="1" rIns="139050" wrap="square" tIns="139050">
            <a:noAutofit/>
          </a:bodyPr>
          <a:lstStyle>
            <a:lvl1pPr lvl="0" algn="ctr">
              <a:spcBef>
                <a:spcPts val="0"/>
              </a:spcBef>
              <a:spcAft>
                <a:spcPts val="0"/>
              </a:spcAft>
              <a:buSzPts val="7900"/>
              <a:buNone/>
              <a:defRPr sz="7900"/>
            </a:lvl1pPr>
            <a:lvl2pPr lvl="1" algn="ctr">
              <a:spcBef>
                <a:spcPts val="0"/>
              </a:spcBef>
              <a:spcAft>
                <a:spcPts val="0"/>
              </a:spcAft>
              <a:buSzPts val="7900"/>
              <a:buNone/>
              <a:defRPr sz="7900"/>
            </a:lvl2pPr>
            <a:lvl3pPr lvl="2" algn="ctr">
              <a:spcBef>
                <a:spcPts val="0"/>
              </a:spcBef>
              <a:spcAft>
                <a:spcPts val="0"/>
              </a:spcAft>
              <a:buSzPts val="7900"/>
              <a:buNone/>
              <a:defRPr sz="7900"/>
            </a:lvl3pPr>
            <a:lvl4pPr lvl="3" algn="ctr">
              <a:spcBef>
                <a:spcPts val="0"/>
              </a:spcBef>
              <a:spcAft>
                <a:spcPts val="0"/>
              </a:spcAft>
              <a:buSzPts val="7900"/>
              <a:buNone/>
              <a:defRPr sz="7900"/>
            </a:lvl4pPr>
            <a:lvl5pPr lvl="4" algn="ctr">
              <a:spcBef>
                <a:spcPts val="0"/>
              </a:spcBef>
              <a:spcAft>
                <a:spcPts val="0"/>
              </a:spcAft>
              <a:buSzPts val="7900"/>
              <a:buNone/>
              <a:defRPr sz="7900"/>
            </a:lvl5pPr>
            <a:lvl6pPr lvl="5" algn="ctr">
              <a:spcBef>
                <a:spcPts val="0"/>
              </a:spcBef>
              <a:spcAft>
                <a:spcPts val="0"/>
              </a:spcAft>
              <a:buSzPts val="7900"/>
              <a:buNone/>
              <a:defRPr sz="7900"/>
            </a:lvl6pPr>
            <a:lvl7pPr lvl="6" algn="ctr">
              <a:spcBef>
                <a:spcPts val="0"/>
              </a:spcBef>
              <a:spcAft>
                <a:spcPts val="0"/>
              </a:spcAft>
              <a:buSzPts val="7900"/>
              <a:buNone/>
              <a:defRPr sz="7900"/>
            </a:lvl7pPr>
            <a:lvl8pPr lvl="7" algn="ctr">
              <a:spcBef>
                <a:spcPts val="0"/>
              </a:spcBef>
              <a:spcAft>
                <a:spcPts val="0"/>
              </a:spcAft>
              <a:buSzPts val="7900"/>
              <a:buNone/>
              <a:defRPr sz="7900"/>
            </a:lvl8pPr>
            <a:lvl9pPr lvl="8" algn="ctr">
              <a:spcBef>
                <a:spcPts val="0"/>
              </a:spcBef>
              <a:spcAft>
                <a:spcPts val="0"/>
              </a:spcAft>
              <a:buSzPts val="7900"/>
              <a:buNone/>
              <a:defRPr sz="7900"/>
            </a:lvl9pPr>
          </a:lstStyle>
          <a:p/>
        </p:txBody>
      </p:sp>
      <p:sp>
        <p:nvSpPr>
          <p:cNvPr id="11" name="Google Shape;11;p2"/>
          <p:cNvSpPr txBox="1"/>
          <p:nvPr>
            <p:ph idx="1" type="subTitle"/>
          </p:nvPr>
        </p:nvSpPr>
        <p:spPr>
          <a:xfrm>
            <a:off x="415600" y="5374341"/>
            <a:ext cx="11360700" cy="1503000"/>
          </a:xfrm>
          <a:prstGeom prst="rect">
            <a:avLst/>
          </a:prstGeom>
        </p:spPr>
        <p:txBody>
          <a:bodyPr anchorCtr="0" anchor="t" bIns="139050" lIns="139050" spcFirstLastPara="1" rIns="139050" wrap="square" tIns="139050">
            <a:noAutofit/>
          </a:bodyPr>
          <a:lstStyle>
            <a:lvl1pPr lvl="0" algn="ctr">
              <a:lnSpc>
                <a:spcPct val="100000"/>
              </a:lnSpc>
              <a:spcBef>
                <a:spcPts val="0"/>
              </a:spcBef>
              <a:spcAft>
                <a:spcPts val="0"/>
              </a:spcAft>
              <a:buSzPts val="4300"/>
              <a:buNone/>
              <a:defRPr sz="4300"/>
            </a:lvl1pPr>
            <a:lvl2pPr lvl="1" algn="ctr">
              <a:lnSpc>
                <a:spcPct val="100000"/>
              </a:lnSpc>
              <a:spcBef>
                <a:spcPts val="0"/>
              </a:spcBef>
              <a:spcAft>
                <a:spcPts val="0"/>
              </a:spcAft>
              <a:buSzPts val="4300"/>
              <a:buNone/>
              <a:defRPr sz="4300"/>
            </a:lvl2pPr>
            <a:lvl3pPr lvl="2" algn="ctr">
              <a:lnSpc>
                <a:spcPct val="100000"/>
              </a:lnSpc>
              <a:spcBef>
                <a:spcPts val="0"/>
              </a:spcBef>
              <a:spcAft>
                <a:spcPts val="0"/>
              </a:spcAft>
              <a:buSzPts val="4300"/>
              <a:buNone/>
              <a:defRPr sz="4300"/>
            </a:lvl3pPr>
            <a:lvl4pPr lvl="3" algn="ctr">
              <a:lnSpc>
                <a:spcPct val="100000"/>
              </a:lnSpc>
              <a:spcBef>
                <a:spcPts val="0"/>
              </a:spcBef>
              <a:spcAft>
                <a:spcPts val="0"/>
              </a:spcAft>
              <a:buSzPts val="4300"/>
              <a:buNone/>
              <a:defRPr sz="4300"/>
            </a:lvl4pPr>
            <a:lvl5pPr lvl="4" algn="ctr">
              <a:lnSpc>
                <a:spcPct val="100000"/>
              </a:lnSpc>
              <a:spcBef>
                <a:spcPts val="0"/>
              </a:spcBef>
              <a:spcAft>
                <a:spcPts val="0"/>
              </a:spcAft>
              <a:buSzPts val="4300"/>
              <a:buNone/>
              <a:defRPr sz="4300"/>
            </a:lvl5pPr>
            <a:lvl6pPr lvl="5" algn="ctr">
              <a:lnSpc>
                <a:spcPct val="100000"/>
              </a:lnSpc>
              <a:spcBef>
                <a:spcPts val="0"/>
              </a:spcBef>
              <a:spcAft>
                <a:spcPts val="0"/>
              </a:spcAft>
              <a:buSzPts val="4300"/>
              <a:buNone/>
              <a:defRPr sz="4300"/>
            </a:lvl6pPr>
            <a:lvl7pPr lvl="6" algn="ctr">
              <a:lnSpc>
                <a:spcPct val="100000"/>
              </a:lnSpc>
              <a:spcBef>
                <a:spcPts val="0"/>
              </a:spcBef>
              <a:spcAft>
                <a:spcPts val="0"/>
              </a:spcAft>
              <a:buSzPts val="4300"/>
              <a:buNone/>
              <a:defRPr sz="4300"/>
            </a:lvl7pPr>
            <a:lvl8pPr lvl="7" algn="ctr">
              <a:lnSpc>
                <a:spcPct val="100000"/>
              </a:lnSpc>
              <a:spcBef>
                <a:spcPts val="0"/>
              </a:spcBef>
              <a:spcAft>
                <a:spcPts val="0"/>
              </a:spcAft>
              <a:buSzPts val="4300"/>
              <a:buNone/>
              <a:defRPr sz="4300"/>
            </a:lvl8pPr>
            <a:lvl9pPr lvl="8" algn="ctr">
              <a:lnSpc>
                <a:spcPct val="100000"/>
              </a:lnSpc>
              <a:spcBef>
                <a:spcPts val="0"/>
              </a:spcBef>
              <a:spcAft>
                <a:spcPts val="0"/>
              </a:spcAft>
              <a:buSzPts val="4300"/>
              <a:buNone/>
              <a:defRPr sz="4300"/>
            </a:lvl9pPr>
          </a:lstStyle>
          <a:p/>
        </p:txBody>
      </p:sp>
      <p:sp>
        <p:nvSpPr>
          <p:cNvPr id="12" name="Google Shape;12;p2"/>
          <p:cNvSpPr txBox="1"/>
          <p:nvPr>
            <p:ph idx="12" type="sldNum"/>
          </p:nvPr>
        </p:nvSpPr>
        <p:spPr>
          <a:xfrm>
            <a:off x="11296610" y="8842841"/>
            <a:ext cx="731700" cy="746400"/>
          </a:xfrm>
          <a:prstGeom prst="rect">
            <a:avLst/>
          </a:prstGeom>
        </p:spPr>
        <p:txBody>
          <a:bodyPr anchorCtr="0" anchor="ctr" bIns="139050" lIns="139050" spcFirstLastPara="1" rIns="139050" wrap="square" tIns="13905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5" name="Shape 45"/>
        <p:cNvGrpSpPr/>
        <p:nvPr/>
      </p:nvGrpSpPr>
      <p:grpSpPr>
        <a:xfrm>
          <a:off x="0" y="0"/>
          <a:ext cx="0" cy="0"/>
          <a:chOff x="0" y="0"/>
          <a:chExt cx="0" cy="0"/>
        </a:xfrm>
      </p:grpSpPr>
      <p:sp>
        <p:nvSpPr>
          <p:cNvPr id="46" name="Google Shape;46;p11"/>
          <p:cNvSpPr txBox="1"/>
          <p:nvPr>
            <p:ph type="title"/>
          </p:nvPr>
        </p:nvSpPr>
        <p:spPr>
          <a:xfrm>
            <a:off x="653667" y="853618"/>
            <a:ext cx="8490300" cy="7757400"/>
          </a:xfrm>
          <a:prstGeom prst="rect">
            <a:avLst/>
          </a:prstGeom>
        </p:spPr>
        <p:txBody>
          <a:bodyPr anchorCtr="0" anchor="ctr" bIns="139050" lIns="139050" spcFirstLastPara="1" rIns="139050" wrap="square" tIns="139050">
            <a:noAutofit/>
          </a:bodyPr>
          <a:lstStyle>
            <a:lvl1pPr lvl="0">
              <a:spcBef>
                <a:spcPts val="0"/>
              </a:spcBef>
              <a:spcAft>
                <a:spcPts val="0"/>
              </a:spcAft>
              <a:buSzPts val="7300"/>
              <a:buNone/>
              <a:defRPr sz="7300"/>
            </a:lvl1pPr>
            <a:lvl2pPr lvl="1">
              <a:spcBef>
                <a:spcPts val="0"/>
              </a:spcBef>
              <a:spcAft>
                <a:spcPts val="0"/>
              </a:spcAft>
              <a:buSzPts val="7300"/>
              <a:buNone/>
              <a:defRPr sz="7300"/>
            </a:lvl2pPr>
            <a:lvl3pPr lvl="2">
              <a:spcBef>
                <a:spcPts val="0"/>
              </a:spcBef>
              <a:spcAft>
                <a:spcPts val="0"/>
              </a:spcAft>
              <a:buSzPts val="7300"/>
              <a:buNone/>
              <a:defRPr sz="7300"/>
            </a:lvl3pPr>
            <a:lvl4pPr lvl="3">
              <a:spcBef>
                <a:spcPts val="0"/>
              </a:spcBef>
              <a:spcAft>
                <a:spcPts val="0"/>
              </a:spcAft>
              <a:buSzPts val="7300"/>
              <a:buNone/>
              <a:defRPr sz="7300"/>
            </a:lvl4pPr>
            <a:lvl5pPr lvl="4">
              <a:spcBef>
                <a:spcPts val="0"/>
              </a:spcBef>
              <a:spcAft>
                <a:spcPts val="0"/>
              </a:spcAft>
              <a:buSzPts val="7300"/>
              <a:buNone/>
              <a:defRPr sz="7300"/>
            </a:lvl5pPr>
            <a:lvl6pPr lvl="5">
              <a:spcBef>
                <a:spcPts val="0"/>
              </a:spcBef>
              <a:spcAft>
                <a:spcPts val="0"/>
              </a:spcAft>
              <a:buSzPts val="7300"/>
              <a:buNone/>
              <a:defRPr sz="7300"/>
            </a:lvl6pPr>
            <a:lvl7pPr lvl="6">
              <a:spcBef>
                <a:spcPts val="0"/>
              </a:spcBef>
              <a:spcAft>
                <a:spcPts val="0"/>
              </a:spcAft>
              <a:buSzPts val="7300"/>
              <a:buNone/>
              <a:defRPr sz="7300"/>
            </a:lvl7pPr>
            <a:lvl8pPr lvl="7">
              <a:spcBef>
                <a:spcPts val="0"/>
              </a:spcBef>
              <a:spcAft>
                <a:spcPts val="0"/>
              </a:spcAft>
              <a:buSzPts val="7300"/>
              <a:buNone/>
              <a:defRPr sz="7300"/>
            </a:lvl8pPr>
            <a:lvl9pPr lvl="8">
              <a:spcBef>
                <a:spcPts val="0"/>
              </a:spcBef>
              <a:spcAft>
                <a:spcPts val="0"/>
              </a:spcAft>
              <a:buSzPts val="7300"/>
              <a:buNone/>
              <a:defRPr sz="7300"/>
            </a:lvl9pPr>
          </a:lstStyle>
          <a:p/>
        </p:txBody>
      </p:sp>
      <p:sp>
        <p:nvSpPr>
          <p:cNvPr id="47" name="Google Shape;47;p11"/>
          <p:cNvSpPr txBox="1"/>
          <p:nvPr>
            <p:ph idx="12" type="sldNum"/>
          </p:nvPr>
        </p:nvSpPr>
        <p:spPr>
          <a:xfrm>
            <a:off x="11296610" y="8842841"/>
            <a:ext cx="731700" cy="746400"/>
          </a:xfrm>
          <a:prstGeom prst="rect">
            <a:avLst/>
          </a:prstGeom>
        </p:spPr>
        <p:txBody>
          <a:bodyPr anchorCtr="0" anchor="ctr" bIns="139050" lIns="139050" spcFirstLastPara="1" rIns="139050" wrap="square" tIns="13905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8" name="Shape 48"/>
        <p:cNvGrpSpPr/>
        <p:nvPr/>
      </p:nvGrpSpPr>
      <p:grpSpPr>
        <a:xfrm>
          <a:off x="0" y="0"/>
          <a:ext cx="0" cy="0"/>
          <a:chOff x="0" y="0"/>
          <a:chExt cx="0" cy="0"/>
        </a:xfrm>
      </p:grpSpPr>
      <p:sp>
        <p:nvSpPr>
          <p:cNvPr id="49" name="Google Shape;49;p12"/>
          <p:cNvSpPr/>
          <p:nvPr/>
        </p:nvSpPr>
        <p:spPr>
          <a:xfrm>
            <a:off x="6096000" y="-237"/>
            <a:ext cx="6096000" cy="9753600"/>
          </a:xfrm>
          <a:prstGeom prst="rect">
            <a:avLst/>
          </a:prstGeom>
          <a:solidFill>
            <a:schemeClr val="lt2"/>
          </a:solidFill>
          <a:ln>
            <a:noFill/>
          </a:ln>
        </p:spPr>
        <p:txBody>
          <a:bodyPr anchorCtr="0" anchor="ctr" bIns="139050" lIns="139050" spcFirstLastPara="1" rIns="139050" wrap="square" tIns="139050">
            <a:noAutofit/>
          </a:bodyPr>
          <a:lstStyle/>
          <a:p>
            <a:pPr indent="0" lvl="0" marL="0" rtl="0" algn="l">
              <a:spcBef>
                <a:spcPts val="0"/>
              </a:spcBef>
              <a:spcAft>
                <a:spcPts val="0"/>
              </a:spcAft>
              <a:buNone/>
            </a:pPr>
            <a:r>
              <a:t/>
            </a:r>
            <a:endParaRPr/>
          </a:p>
        </p:txBody>
      </p:sp>
      <p:sp>
        <p:nvSpPr>
          <p:cNvPr id="50" name="Google Shape;50;p12"/>
          <p:cNvSpPr txBox="1"/>
          <p:nvPr>
            <p:ph type="title"/>
          </p:nvPr>
        </p:nvSpPr>
        <p:spPr>
          <a:xfrm>
            <a:off x="354000" y="2338465"/>
            <a:ext cx="5393700" cy="2811000"/>
          </a:xfrm>
          <a:prstGeom prst="rect">
            <a:avLst/>
          </a:prstGeom>
        </p:spPr>
        <p:txBody>
          <a:bodyPr anchorCtr="0" anchor="b" bIns="139050" lIns="139050" spcFirstLastPara="1" rIns="139050" wrap="square" tIns="139050">
            <a:noAutofit/>
          </a:bodyPr>
          <a:lstStyle>
            <a:lvl1pPr lvl="0" algn="ctr">
              <a:spcBef>
                <a:spcPts val="0"/>
              </a:spcBef>
              <a:spcAft>
                <a:spcPts val="0"/>
              </a:spcAft>
              <a:buSzPts val="6400"/>
              <a:buNone/>
              <a:defRPr sz="6400"/>
            </a:lvl1pPr>
            <a:lvl2pPr lvl="1" algn="ctr">
              <a:spcBef>
                <a:spcPts val="0"/>
              </a:spcBef>
              <a:spcAft>
                <a:spcPts val="0"/>
              </a:spcAft>
              <a:buSzPts val="6400"/>
              <a:buNone/>
              <a:defRPr sz="6400"/>
            </a:lvl2pPr>
            <a:lvl3pPr lvl="2" algn="ctr">
              <a:spcBef>
                <a:spcPts val="0"/>
              </a:spcBef>
              <a:spcAft>
                <a:spcPts val="0"/>
              </a:spcAft>
              <a:buSzPts val="6400"/>
              <a:buNone/>
              <a:defRPr sz="6400"/>
            </a:lvl3pPr>
            <a:lvl4pPr lvl="3" algn="ctr">
              <a:spcBef>
                <a:spcPts val="0"/>
              </a:spcBef>
              <a:spcAft>
                <a:spcPts val="0"/>
              </a:spcAft>
              <a:buSzPts val="6400"/>
              <a:buNone/>
              <a:defRPr sz="6400"/>
            </a:lvl4pPr>
            <a:lvl5pPr lvl="4" algn="ctr">
              <a:spcBef>
                <a:spcPts val="0"/>
              </a:spcBef>
              <a:spcAft>
                <a:spcPts val="0"/>
              </a:spcAft>
              <a:buSzPts val="6400"/>
              <a:buNone/>
              <a:defRPr sz="6400"/>
            </a:lvl5pPr>
            <a:lvl6pPr lvl="5" algn="ctr">
              <a:spcBef>
                <a:spcPts val="0"/>
              </a:spcBef>
              <a:spcAft>
                <a:spcPts val="0"/>
              </a:spcAft>
              <a:buSzPts val="6400"/>
              <a:buNone/>
              <a:defRPr sz="6400"/>
            </a:lvl6pPr>
            <a:lvl7pPr lvl="6" algn="ctr">
              <a:spcBef>
                <a:spcPts val="0"/>
              </a:spcBef>
              <a:spcAft>
                <a:spcPts val="0"/>
              </a:spcAft>
              <a:buSzPts val="6400"/>
              <a:buNone/>
              <a:defRPr sz="6400"/>
            </a:lvl7pPr>
            <a:lvl8pPr lvl="7" algn="ctr">
              <a:spcBef>
                <a:spcPts val="0"/>
              </a:spcBef>
              <a:spcAft>
                <a:spcPts val="0"/>
              </a:spcAft>
              <a:buSzPts val="6400"/>
              <a:buNone/>
              <a:defRPr sz="6400"/>
            </a:lvl8pPr>
            <a:lvl9pPr lvl="8" algn="ctr">
              <a:spcBef>
                <a:spcPts val="0"/>
              </a:spcBef>
              <a:spcAft>
                <a:spcPts val="0"/>
              </a:spcAft>
              <a:buSzPts val="6400"/>
              <a:buNone/>
              <a:defRPr sz="6400"/>
            </a:lvl9pPr>
          </a:lstStyle>
          <a:p/>
        </p:txBody>
      </p:sp>
      <p:sp>
        <p:nvSpPr>
          <p:cNvPr id="51" name="Google Shape;51;p12"/>
          <p:cNvSpPr txBox="1"/>
          <p:nvPr>
            <p:ph idx="1" type="subTitle"/>
          </p:nvPr>
        </p:nvSpPr>
        <p:spPr>
          <a:xfrm>
            <a:off x="354000" y="5315461"/>
            <a:ext cx="5393700" cy="2342100"/>
          </a:xfrm>
          <a:prstGeom prst="rect">
            <a:avLst/>
          </a:prstGeom>
        </p:spPr>
        <p:txBody>
          <a:bodyPr anchorCtr="0" anchor="t" bIns="139050" lIns="139050" spcFirstLastPara="1" rIns="139050" wrap="square" tIns="139050">
            <a:noAutofit/>
          </a:bodyPr>
          <a:lstStyle>
            <a:lvl1pPr lvl="0" algn="ctr">
              <a:lnSpc>
                <a:spcPct val="100000"/>
              </a:lnSpc>
              <a:spcBef>
                <a:spcPts val="0"/>
              </a:spcBef>
              <a:spcAft>
                <a:spcPts val="0"/>
              </a:spcAft>
              <a:buSzPts val="3200"/>
              <a:buNone/>
              <a:defRPr sz="3200"/>
            </a:lvl1pPr>
            <a:lvl2pPr lvl="1" algn="ctr">
              <a:lnSpc>
                <a:spcPct val="100000"/>
              </a:lnSpc>
              <a:spcBef>
                <a:spcPts val="0"/>
              </a:spcBef>
              <a:spcAft>
                <a:spcPts val="0"/>
              </a:spcAft>
              <a:buSzPts val="3200"/>
              <a:buNone/>
              <a:defRPr sz="3200"/>
            </a:lvl2pPr>
            <a:lvl3pPr lvl="2" algn="ctr">
              <a:lnSpc>
                <a:spcPct val="100000"/>
              </a:lnSpc>
              <a:spcBef>
                <a:spcPts val="0"/>
              </a:spcBef>
              <a:spcAft>
                <a:spcPts val="0"/>
              </a:spcAft>
              <a:buSzPts val="3200"/>
              <a:buNone/>
              <a:defRPr sz="3200"/>
            </a:lvl3pPr>
            <a:lvl4pPr lvl="3" algn="ctr">
              <a:lnSpc>
                <a:spcPct val="100000"/>
              </a:lnSpc>
              <a:spcBef>
                <a:spcPts val="0"/>
              </a:spcBef>
              <a:spcAft>
                <a:spcPts val="0"/>
              </a:spcAft>
              <a:buSzPts val="3200"/>
              <a:buNone/>
              <a:defRPr sz="3200"/>
            </a:lvl4pPr>
            <a:lvl5pPr lvl="4" algn="ctr">
              <a:lnSpc>
                <a:spcPct val="100000"/>
              </a:lnSpc>
              <a:spcBef>
                <a:spcPts val="0"/>
              </a:spcBef>
              <a:spcAft>
                <a:spcPts val="0"/>
              </a:spcAft>
              <a:buSzPts val="3200"/>
              <a:buNone/>
              <a:defRPr sz="3200"/>
            </a:lvl5pPr>
            <a:lvl6pPr lvl="5" algn="ctr">
              <a:lnSpc>
                <a:spcPct val="100000"/>
              </a:lnSpc>
              <a:spcBef>
                <a:spcPts val="0"/>
              </a:spcBef>
              <a:spcAft>
                <a:spcPts val="0"/>
              </a:spcAft>
              <a:buSzPts val="3200"/>
              <a:buNone/>
              <a:defRPr sz="3200"/>
            </a:lvl6pPr>
            <a:lvl7pPr lvl="6" algn="ctr">
              <a:lnSpc>
                <a:spcPct val="100000"/>
              </a:lnSpc>
              <a:spcBef>
                <a:spcPts val="0"/>
              </a:spcBef>
              <a:spcAft>
                <a:spcPts val="0"/>
              </a:spcAft>
              <a:buSzPts val="3200"/>
              <a:buNone/>
              <a:defRPr sz="3200"/>
            </a:lvl7pPr>
            <a:lvl8pPr lvl="7" algn="ctr">
              <a:lnSpc>
                <a:spcPct val="100000"/>
              </a:lnSpc>
              <a:spcBef>
                <a:spcPts val="0"/>
              </a:spcBef>
              <a:spcAft>
                <a:spcPts val="0"/>
              </a:spcAft>
              <a:buSzPts val="3200"/>
              <a:buNone/>
              <a:defRPr sz="3200"/>
            </a:lvl8pPr>
            <a:lvl9pPr lvl="8" algn="ctr">
              <a:lnSpc>
                <a:spcPct val="100000"/>
              </a:lnSpc>
              <a:spcBef>
                <a:spcPts val="0"/>
              </a:spcBef>
              <a:spcAft>
                <a:spcPts val="0"/>
              </a:spcAft>
              <a:buSzPts val="3200"/>
              <a:buNone/>
              <a:defRPr sz="3200"/>
            </a:lvl9pPr>
          </a:lstStyle>
          <a:p/>
        </p:txBody>
      </p:sp>
      <p:sp>
        <p:nvSpPr>
          <p:cNvPr id="52" name="Google Shape;52;p12"/>
          <p:cNvSpPr txBox="1"/>
          <p:nvPr>
            <p:ph idx="2" type="body"/>
          </p:nvPr>
        </p:nvSpPr>
        <p:spPr>
          <a:xfrm>
            <a:off x="6586000" y="1373061"/>
            <a:ext cx="5115900" cy="7007100"/>
          </a:xfrm>
          <a:prstGeom prst="rect">
            <a:avLst/>
          </a:prstGeom>
        </p:spPr>
        <p:txBody>
          <a:bodyPr anchorCtr="0" anchor="ctr" bIns="139050" lIns="139050" spcFirstLastPara="1" rIns="139050" wrap="square" tIns="139050">
            <a:noAutofit/>
          </a:bodyPr>
          <a:lstStyle>
            <a:lvl1pPr indent="-400050" lvl="0" marL="457200">
              <a:spcBef>
                <a:spcPts val="0"/>
              </a:spcBef>
              <a:spcAft>
                <a:spcPts val="0"/>
              </a:spcAft>
              <a:buSzPts val="2700"/>
              <a:buChar char="●"/>
              <a:defRPr/>
            </a:lvl1pPr>
            <a:lvl2pPr indent="-361950" lvl="1" marL="914400">
              <a:spcBef>
                <a:spcPts val="2400"/>
              </a:spcBef>
              <a:spcAft>
                <a:spcPts val="0"/>
              </a:spcAft>
              <a:buSzPts val="2100"/>
              <a:buChar char="○"/>
              <a:defRPr/>
            </a:lvl2pPr>
            <a:lvl3pPr indent="-361950" lvl="2" marL="1371600">
              <a:spcBef>
                <a:spcPts val="2400"/>
              </a:spcBef>
              <a:spcAft>
                <a:spcPts val="0"/>
              </a:spcAft>
              <a:buSzPts val="2100"/>
              <a:buChar char="■"/>
              <a:defRPr/>
            </a:lvl3pPr>
            <a:lvl4pPr indent="-361950" lvl="3" marL="1828800">
              <a:spcBef>
                <a:spcPts val="2400"/>
              </a:spcBef>
              <a:spcAft>
                <a:spcPts val="0"/>
              </a:spcAft>
              <a:buSzPts val="2100"/>
              <a:buChar char="●"/>
              <a:defRPr/>
            </a:lvl4pPr>
            <a:lvl5pPr indent="-361950" lvl="4" marL="2286000">
              <a:spcBef>
                <a:spcPts val="2400"/>
              </a:spcBef>
              <a:spcAft>
                <a:spcPts val="0"/>
              </a:spcAft>
              <a:buSzPts val="2100"/>
              <a:buChar char="○"/>
              <a:defRPr/>
            </a:lvl5pPr>
            <a:lvl6pPr indent="-361950" lvl="5" marL="2743200">
              <a:spcBef>
                <a:spcPts val="2400"/>
              </a:spcBef>
              <a:spcAft>
                <a:spcPts val="0"/>
              </a:spcAft>
              <a:buSzPts val="2100"/>
              <a:buChar char="■"/>
              <a:defRPr/>
            </a:lvl6pPr>
            <a:lvl7pPr indent="-361950" lvl="6" marL="3200400">
              <a:spcBef>
                <a:spcPts val="2400"/>
              </a:spcBef>
              <a:spcAft>
                <a:spcPts val="0"/>
              </a:spcAft>
              <a:buSzPts val="2100"/>
              <a:buChar char="●"/>
              <a:defRPr/>
            </a:lvl7pPr>
            <a:lvl8pPr indent="-361950" lvl="7" marL="3657600">
              <a:spcBef>
                <a:spcPts val="2400"/>
              </a:spcBef>
              <a:spcAft>
                <a:spcPts val="0"/>
              </a:spcAft>
              <a:buSzPts val="2100"/>
              <a:buChar char="○"/>
              <a:defRPr/>
            </a:lvl8pPr>
            <a:lvl9pPr indent="-361950" lvl="8" marL="4114800">
              <a:spcBef>
                <a:spcPts val="2400"/>
              </a:spcBef>
              <a:spcAft>
                <a:spcPts val="2400"/>
              </a:spcAft>
              <a:buSzPts val="2100"/>
              <a:buChar char="■"/>
              <a:defRPr/>
            </a:lvl9pPr>
          </a:lstStyle>
          <a:p/>
        </p:txBody>
      </p:sp>
      <p:sp>
        <p:nvSpPr>
          <p:cNvPr id="53" name="Google Shape;53;p12"/>
          <p:cNvSpPr txBox="1"/>
          <p:nvPr>
            <p:ph idx="12" type="sldNum"/>
          </p:nvPr>
        </p:nvSpPr>
        <p:spPr>
          <a:xfrm>
            <a:off x="11296610" y="8842841"/>
            <a:ext cx="731700" cy="746400"/>
          </a:xfrm>
          <a:prstGeom prst="rect">
            <a:avLst/>
          </a:prstGeom>
        </p:spPr>
        <p:txBody>
          <a:bodyPr anchorCtr="0" anchor="ctr" bIns="139050" lIns="139050" spcFirstLastPara="1" rIns="139050" wrap="square" tIns="13905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4" name="Shape 54"/>
        <p:cNvGrpSpPr/>
        <p:nvPr/>
      </p:nvGrpSpPr>
      <p:grpSpPr>
        <a:xfrm>
          <a:off x="0" y="0"/>
          <a:ext cx="0" cy="0"/>
          <a:chOff x="0" y="0"/>
          <a:chExt cx="0" cy="0"/>
        </a:xfrm>
      </p:grpSpPr>
      <p:sp>
        <p:nvSpPr>
          <p:cNvPr id="55" name="Google Shape;55;p13"/>
          <p:cNvSpPr txBox="1"/>
          <p:nvPr>
            <p:ph idx="1" type="body"/>
          </p:nvPr>
        </p:nvSpPr>
        <p:spPr>
          <a:xfrm>
            <a:off x="415600" y="8022424"/>
            <a:ext cx="7998300" cy="1147500"/>
          </a:xfrm>
          <a:prstGeom prst="rect">
            <a:avLst/>
          </a:prstGeom>
        </p:spPr>
        <p:txBody>
          <a:bodyPr anchorCtr="0" anchor="ctr" bIns="139050" lIns="139050" spcFirstLastPara="1" rIns="139050" wrap="square" tIns="139050">
            <a:noAutofit/>
          </a:bodyPr>
          <a:lstStyle>
            <a:lvl1pPr indent="-228600" lvl="0" marL="457200">
              <a:lnSpc>
                <a:spcPct val="100000"/>
              </a:lnSpc>
              <a:spcBef>
                <a:spcPts val="0"/>
              </a:spcBef>
              <a:spcAft>
                <a:spcPts val="0"/>
              </a:spcAft>
              <a:buSzPts val="2700"/>
              <a:buNone/>
              <a:defRPr/>
            </a:lvl1pPr>
          </a:lstStyle>
          <a:p/>
        </p:txBody>
      </p:sp>
      <p:sp>
        <p:nvSpPr>
          <p:cNvPr id="56" name="Google Shape;56;p13"/>
          <p:cNvSpPr txBox="1"/>
          <p:nvPr>
            <p:ph idx="12" type="sldNum"/>
          </p:nvPr>
        </p:nvSpPr>
        <p:spPr>
          <a:xfrm>
            <a:off x="11296610" y="8842841"/>
            <a:ext cx="731700" cy="746400"/>
          </a:xfrm>
          <a:prstGeom prst="rect">
            <a:avLst/>
          </a:prstGeom>
        </p:spPr>
        <p:txBody>
          <a:bodyPr anchorCtr="0" anchor="ctr" bIns="139050" lIns="139050" spcFirstLastPara="1" rIns="139050" wrap="square" tIns="13905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7" name="Shape 57"/>
        <p:cNvGrpSpPr/>
        <p:nvPr/>
      </p:nvGrpSpPr>
      <p:grpSpPr>
        <a:xfrm>
          <a:off x="0" y="0"/>
          <a:ext cx="0" cy="0"/>
          <a:chOff x="0" y="0"/>
          <a:chExt cx="0" cy="0"/>
        </a:xfrm>
      </p:grpSpPr>
      <p:sp>
        <p:nvSpPr>
          <p:cNvPr id="58" name="Google Shape;58;p14"/>
          <p:cNvSpPr txBox="1"/>
          <p:nvPr>
            <p:ph hasCustomPrompt="1" type="title"/>
          </p:nvPr>
        </p:nvSpPr>
        <p:spPr>
          <a:xfrm>
            <a:off x="415600" y="2097541"/>
            <a:ext cx="11360700" cy="3723300"/>
          </a:xfrm>
          <a:prstGeom prst="rect">
            <a:avLst/>
          </a:prstGeom>
        </p:spPr>
        <p:txBody>
          <a:bodyPr anchorCtr="0" anchor="b" bIns="139050" lIns="139050" spcFirstLastPara="1" rIns="139050" wrap="square" tIns="139050">
            <a:noAutofit/>
          </a:bodyPr>
          <a:lstStyle>
            <a:lvl1pPr lvl="0" algn="ctr">
              <a:spcBef>
                <a:spcPts val="0"/>
              </a:spcBef>
              <a:spcAft>
                <a:spcPts val="0"/>
              </a:spcAft>
              <a:buSzPts val="18300"/>
              <a:buNone/>
              <a:defRPr sz="18300"/>
            </a:lvl1pPr>
            <a:lvl2pPr lvl="1" algn="ctr">
              <a:spcBef>
                <a:spcPts val="0"/>
              </a:spcBef>
              <a:spcAft>
                <a:spcPts val="0"/>
              </a:spcAft>
              <a:buSzPts val="18300"/>
              <a:buNone/>
              <a:defRPr sz="18300"/>
            </a:lvl2pPr>
            <a:lvl3pPr lvl="2" algn="ctr">
              <a:spcBef>
                <a:spcPts val="0"/>
              </a:spcBef>
              <a:spcAft>
                <a:spcPts val="0"/>
              </a:spcAft>
              <a:buSzPts val="18300"/>
              <a:buNone/>
              <a:defRPr sz="18300"/>
            </a:lvl3pPr>
            <a:lvl4pPr lvl="3" algn="ctr">
              <a:spcBef>
                <a:spcPts val="0"/>
              </a:spcBef>
              <a:spcAft>
                <a:spcPts val="0"/>
              </a:spcAft>
              <a:buSzPts val="18300"/>
              <a:buNone/>
              <a:defRPr sz="18300"/>
            </a:lvl4pPr>
            <a:lvl5pPr lvl="4" algn="ctr">
              <a:spcBef>
                <a:spcPts val="0"/>
              </a:spcBef>
              <a:spcAft>
                <a:spcPts val="0"/>
              </a:spcAft>
              <a:buSzPts val="18300"/>
              <a:buNone/>
              <a:defRPr sz="18300"/>
            </a:lvl5pPr>
            <a:lvl6pPr lvl="5" algn="ctr">
              <a:spcBef>
                <a:spcPts val="0"/>
              </a:spcBef>
              <a:spcAft>
                <a:spcPts val="0"/>
              </a:spcAft>
              <a:buSzPts val="18300"/>
              <a:buNone/>
              <a:defRPr sz="18300"/>
            </a:lvl6pPr>
            <a:lvl7pPr lvl="6" algn="ctr">
              <a:spcBef>
                <a:spcPts val="0"/>
              </a:spcBef>
              <a:spcAft>
                <a:spcPts val="0"/>
              </a:spcAft>
              <a:buSzPts val="18300"/>
              <a:buNone/>
              <a:defRPr sz="18300"/>
            </a:lvl7pPr>
            <a:lvl8pPr lvl="7" algn="ctr">
              <a:spcBef>
                <a:spcPts val="0"/>
              </a:spcBef>
              <a:spcAft>
                <a:spcPts val="0"/>
              </a:spcAft>
              <a:buSzPts val="18300"/>
              <a:buNone/>
              <a:defRPr sz="18300"/>
            </a:lvl8pPr>
            <a:lvl9pPr lvl="8" algn="ctr">
              <a:spcBef>
                <a:spcPts val="0"/>
              </a:spcBef>
              <a:spcAft>
                <a:spcPts val="0"/>
              </a:spcAft>
              <a:buSzPts val="18300"/>
              <a:buNone/>
              <a:defRPr sz="18300"/>
            </a:lvl9pPr>
          </a:lstStyle>
          <a:p>
            <a:r>
              <a:t>xx%</a:t>
            </a:r>
          </a:p>
        </p:txBody>
      </p:sp>
      <p:sp>
        <p:nvSpPr>
          <p:cNvPr id="59" name="Google Shape;59;p14"/>
          <p:cNvSpPr txBox="1"/>
          <p:nvPr>
            <p:ph idx="1" type="body"/>
          </p:nvPr>
        </p:nvSpPr>
        <p:spPr>
          <a:xfrm>
            <a:off x="415600" y="5977553"/>
            <a:ext cx="11360700" cy="2466600"/>
          </a:xfrm>
          <a:prstGeom prst="rect">
            <a:avLst/>
          </a:prstGeom>
        </p:spPr>
        <p:txBody>
          <a:bodyPr anchorCtr="0" anchor="t" bIns="139050" lIns="139050" spcFirstLastPara="1" rIns="139050" wrap="square" tIns="139050">
            <a:noAutofit/>
          </a:bodyPr>
          <a:lstStyle>
            <a:lvl1pPr indent="-400050" lvl="0" marL="457200" algn="ctr">
              <a:spcBef>
                <a:spcPts val="0"/>
              </a:spcBef>
              <a:spcAft>
                <a:spcPts val="0"/>
              </a:spcAft>
              <a:buSzPts val="2700"/>
              <a:buChar char="●"/>
              <a:defRPr/>
            </a:lvl1pPr>
            <a:lvl2pPr indent="-361950" lvl="1" marL="914400" algn="ctr">
              <a:spcBef>
                <a:spcPts val="2400"/>
              </a:spcBef>
              <a:spcAft>
                <a:spcPts val="0"/>
              </a:spcAft>
              <a:buSzPts val="2100"/>
              <a:buChar char="○"/>
              <a:defRPr/>
            </a:lvl2pPr>
            <a:lvl3pPr indent="-361950" lvl="2" marL="1371600" algn="ctr">
              <a:spcBef>
                <a:spcPts val="2400"/>
              </a:spcBef>
              <a:spcAft>
                <a:spcPts val="0"/>
              </a:spcAft>
              <a:buSzPts val="2100"/>
              <a:buChar char="■"/>
              <a:defRPr/>
            </a:lvl3pPr>
            <a:lvl4pPr indent="-361950" lvl="3" marL="1828800" algn="ctr">
              <a:spcBef>
                <a:spcPts val="2400"/>
              </a:spcBef>
              <a:spcAft>
                <a:spcPts val="0"/>
              </a:spcAft>
              <a:buSzPts val="2100"/>
              <a:buChar char="●"/>
              <a:defRPr/>
            </a:lvl4pPr>
            <a:lvl5pPr indent="-361950" lvl="4" marL="2286000" algn="ctr">
              <a:spcBef>
                <a:spcPts val="2400"/>
              </a:spcBef>
              <a:spcAft>
                <a:spcPts val="0"/>
              </a:spcAft>
              <a:buSzPts val="2100"/>
              <a:buChar char="○"/>
              <a:defRPr/>
            </a:lvl5pPr>
            <a:lvl6pPr indent="-361950" lvl="5" marL="2743200" algn="ctr">
              <a:spcBef>
                <a:spcPts val="2400"/>
              </a:spcBef>
              <a:spcAft>
                <a:spcPts val="0"/>
              </a:spcAft>
              <a:buSzPts val="2100"/>
              <a:buChar char="■"/>
              <a:defRPr/>
            </a:lvl6pPr>
            <a:lvl7pPr indent="-361950" lvl="6" marL="3200400" algn="ctr">
              <a:spcBef>
                <a:spcPts val="2400"/>
              </a:spcBef>
              <a:spcAft>
                <a:spcPts val="0"/>
              </a:spcAft>
              <a:buSzPts val="2100"/>
              <a:buChar char="●"/>
              <a:defRPr/>
            </a:lvl7pPr>
            <a:lvl8pPr indent="-361950" lvl="7" marL="3657600" algn="ctr">
              <a:spcBef>
                <a:spcPts val="2400"/>
              </a:spcBef>
              <a:spcAft>
                <a:spcPts val="0"/>
              </a:spcAft>
              <a:buSzPts val="2100"/>
              <a:buChar char="○"/>
              <a:defRPr/>
            </a:lvl8pPr>
            <a:lvl9pPr indent="-361950" lvl="8" marL="4114800" algn="ctr">
              <a:spcBef>
                <a:spcPts val="2400"/>
              </a:spcBef>
              <a:spcAft>
                <a:spcPts val="2400"/>
              </a:spcAft>
              <a:buSzPts val="2100"/>
              <a:buChar char="■"/>
              <a:defRPr/>
            </a:lvl9pPr>
          </a:lstStyle>
          <a:p/>
        </p:txBody>
      </p:sp>
      <p:sp>
        <p:nvSpPr>
          <p:cNvPr id="60" name="Google Shape;60;p14"/>
          <p:cNvSpPr txBox="1"/>
          <p:nvPr>
            <p:ph idx="12" type="sldNum"/>
          </p:nvPr>
        </p:nvSpPr>
        <p:spPr>
          <a:xfrm>
            <a:off x="11296610" y="8842841"/>
            <a:ext cx="731700" cy="746400"/>
          </a:xfrm>
          <a:prstGeom prst="rect">
            <a:avLst/>
          </a:prstGeom>
        </p:spPr>
        <p:txBody>
          <a:bodyPr anchorCtr="0" anchor="ctr" bIns="139050" lIns="139050" spcFirstLastPara="1" rIns="139050" wrap="square" tIns="13905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1" name="Shape 61"/>
        <p:cNvGrpSpPr/>
        <p:nvPr/>
      </p:nvGrpSpPr>
      <p:grpSpPr>
        <a:xfrm>
          <a:off x="0" y="0"/>
          <a:ext cx="0" cy="0"/>
          <a:chOff x="0" y="0"/>
          <a:chExt cx="0" cy="0"/>
        </a:xfrm>
      </p:grpSpPr>
      <p:sp>
        <p:nvSpPr>
          <p:cNvPr id="62" name="Google Shape;62;p15"/>
          <p:cNvSpPr txBox="1"/>
          <p:nvPr>
            <p:ph idx="12" type="sldNum"/>
          </p:nvPr>
        </p:nvSpPr>
        <p:spPr>
          <a:xfrm>
            <a:off x="11296610" y="8842841"/>
            <a:ext cx="731700" cy="746400"/>
          </a:xfrm>
          <a:prstGeom prst="rect">
            <a:avLst/>
          </a:prstGeom>
        </p:spPr>
        <p:txBody>
          <a:bodyPr anchorCtr="0" anchor="ctr" bIns="139050" lIns="139050" spcFirstLastPara="1" rIns="139050" wrap="square" tIns="13905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7" name="Shape 67"/>
        <p:cNvGrpSpPr/>
        <p:nvPr/>
      </p:nvGrpSpPr>
      <p:grpSpPr>
        <a:xfrm>
          <a:off x="0" y="0"/>
          <a:ext cx="0" cy="0"/>
          <a:chOff x="0" y="0"/>
          <a:chExt cx="0" cy="0"/>
        </a:xfrm>
      </p:grpSpPr>
      <p:sp>
        <p:nvSpPr>
          <p:cNvPr id="68" name="Google Shape;68;p17"/>
          <p:cNvSpPr txBox="1"/>
          <p:nvPr>
            <p:ph type="ctrTitle"/>
          </p:nvPr>
        </p:nvSpPr>
        <p:spPr>
          <a:xfrm>
            <a:off x="415611" y="1411935"/>
            <a:ext cx="11360700" cy="3892200"/>
          </a:xfrm>
          <a:prstGeom prst="rect">
            <a:avLst/>
          </a:prstGeom>
        </p:spPr>
        <p:txBody>
          <a:bodyPr anchorCtr="0" anchor="b" bIns="180625" lIns="180625" spcFirstLastPara="1" rIns="180625" wrap="square" tIns="180625">
            <a:noAutofit/>
          </a:bodyPr>
          <a:lstStyle>
            <a:lvl1pPr lvl="0" rtl="0" algn="ctr">
              <a:spcBef>
                <a:spcPts val="0"/>
              </a:spcBef>
              <a:spcAft>
                <a:spcPts val="0"/>
              </a:spcAft>
              <a:buSzPts val="10300"/>
              <a:buNone/>
              <a:defRPr sz="10300"/>
            </a:lvl1pPr>
            <a:lvl2pPr lvl="1" rtl="0" algn="ctr">
              <a:spcBef>
                <a:spcPts val="0"/>
              </a:spcBef>
              <a:spcAft>
                <a:spcPts val="0"/>
              </a:spcAft>
              <a:buSzPts val="10300"/>
              <a:buNone/>
              <a:defRPr sz="10300"/>
            </a:lvl2pPr>
            <a:lvl3pPr lvl="2" rtl="0" algn="ctr">
              <a:spcBef>
                <a:spcPts val="0"/>
              </a:spcBef>
              <a:spcAft>
                <a:spcPts val="0"/>
              </a:spcAft>
              <a:buSzPts val="10300"/>
              <a:buNone/>
              <a:defRPr sz="10300"/>
            </a:lvl3pPr>
            <a:lvl4pPr lvl="3" rtl="0" algn="ctr">
              <a:spcBef>
                <a:spcPts val="0"/>
              </a:spcBef>
              <a:spcAft>
                <a:spcPts val="0"/>
              </a:spcAft>
              <a:buSzPts val="10300"/>
              <a:buNone/>
              <a:defRPr sz="10300"/>
            </a:lvl4pPr>
            <a:lvl5pPr lvl="4" rtl="0" algn="ctr">
              <a:spcBef>
                <a:spcPts val="0"/>
              </a:spcBef>
              <a:spcAft>
                <a:spcPts val="0"/>
              </a:spcAft>
              <a:buSzPts val="10300"/>
              <a:buNone/>
              <a:defRPr sz="10300"/>
            </a:lvl5pPr>
            <a:lvl6pPr lvl="5" rtl="0" algn="ctr">
              <a:spcBef>
                <a:spcPts val="0"/>
              </a:spcBef>
              <a:spcAft>
                <a:spcPts val="0"/>
              </a:spcAft>
              <a:buSzPts val="10300"/>
              <a:buNone/>
              <a:defRPr sz="10300"/>
            </a:lvl6pPr>
            <a:lvl7pPr lvl="6" rtl="0" algn="ctr">
              <a:spcBef>
                <a:spcPts val="0"/>
              </a:spcBef>
              <a:spcAft>
                <a:spcPts val="0"/>
              </a:spcAft>
              <a:buSzPts val="10300"/>
              <a:buNone/>
              <a:defRPr sz="10300"/>
            </a:lvl7pPr>
            <a:lvl8pPr lvl="7" rtl="0" algn="ctr">
              <a:spcBef>
                <a:spcPts val="0"/>
              </a:spcBef>
              <a:spcAft>
                <a:spcPts val="0"/>
              </a:spcAft>
              <a:buSzPts val="10300"/>
              <a:buNone/>
              <a:defRPr sz="10300"/>
            </a:lvl8pPr>
            <a:lvl9pPr lvl="8" rtl="0" algn="ctr">
              <a:spcBef>
                <a:spcPts val="0"/>
              </a:spcBef>
              <a:spcAft>
                <a:spcPts val="0"/>
              </a:spcAft>
              <a:buSzPts val="10300"/>
              <a:buNone/>
              <a:defRPr sz="10300"/>
            </a:lvl9pPr>
          </a:lstStyle>
          <a:p/>
        </p:txBody>
      </p:sp>
      <p:sp>
        <p:nvSpPr>
          <p:cNvPr id="69" name="Google Shape;69;p17"/>
          <p:cNvSpPr txBox="1"/>
          <p:nvPr>
            <p:ph idx="1" type="subTitle"/>
          </p:nvPr>
        </p:nvSpPr>
        <p:spPr>
          <a:xfrm>
            <a:off x="415600" y="5374341"/>
            <a:ext cx="11360700" cy="1503300"/>
          </a:xfrm>
          <a:prstGeom prst="rect">
            <a:avLst/>
          </a:prstGeom>
        </p:spPr>
        <p:txBody>
          <a:bodyPr anchorCtr="0" anchor="t" bIns="180625" lIns="180625" spcFirstLastPara="1" rIns="180625" wrap="square" tIns="180625">
            <a:noAutofit/>
          </a:bodyPr>
          <a:lstStyle>
            <a:lvl1pPr lvl="0" rtl="0" algn="ctr">
              <a:lnSpc>
                <a:spcPct val="100000"/>
              </a:lnSpc>
              <a:spcBef>
                <a:spcPts val="0"/>
              </a:spcBef>
              <a:spcAft>
                <a:spcPts val="0"/>
              </a:spcAft>
              <a:buSzPts val="5500"/>
              <a:buNone/>
              <a:defRPr sz="5500"/>
            </a:lvl1pPr>
            <a:lvl2pPr lvl="1" rtl="0" algn="ctr">
              <a:lnSpc>
                <a:spcPct val="100000"/>
              </a:lnSpc>
              <a:spcBef>
                <a:spcPts val="0"/>
              </a:spcBef>
              <a:spcAft>
                <a:spcPts val="0"/>
              </a:spcAft>
              <a:buSzPts val="5500"/>
              <a:buNone/>
              <a:defRPr sz="5500"/>
            </a:lvl2pPr>
            <a:lvl3pPr lvl="2" rtl="0" algn="ctr">
              <a:lnSpc>
                <a:spcPct val="100000"/>
              </a:lnSpc>
              <a:spcBef>
                <a:spcPts val="0"/>
              </a:spcBef>
              <a:spcAft>
                <a:spcPts val="0"/>
              </a:spcAft>
              <a:buSzPts val="5500"/>
              <a:buNone/>
              <a:defRPr sz="5500"/>
            </a:lvl3pPr>
            <a:lvl4pPr lvl="3" rtl="0" algn="ctr">
              <a:lnSpc>
                <a:spcPct val="100000"/>
              </a:lnSpc>
              <a:spcBef>
                <a:spcPts val="0"/>
              </a:spcBef>
              <a:spcAft>
                <a:spcPts val="0"/>
              </a:spcAft>
              <a:buSzPts val="5500"/>
              <a:buNone/>
              <a:defRPr sz="5500"/>
            </a:lvl4pPr>
            <a:lvl5pPr lvl="4" rtl="0" algn="ctr">
              <a:lnSpc>
                <a:spcPct val="100000"/>
              </a:lnSpc>
              <a:spcBef>
                <a:spcPts val="0"/>
              </a:spcBef>
              <a:spcAft>
                <a:spcPts val="0"/>
              </a:spcAft>
              <a:buSzPts val="5500"/>
              <a:buNone/>
              <a:defRPr sz="5500"/>
            </a:lvl5pPr>
            <a:lvl6pPr lvl="5" rtl="0" algn="ctr">
              <a:lnSpc>
                <a:spcPct val="100000"/>
              </a:lnSpc>
              <a:spcBef>
                <a:spcPts val="0"/>
              </a:spcBef>
              <a:spcAft>
                <a:spcPts val="0"/>
              </a:spcAft>
              <a:buSzPts val="5500"/>
              <a:buNone/>
              <a:defRPr sz="5500"/>
            </a:lvl6pPr>
            <a:lvl7pPr lvl="6" rtl="0" algn="ctr">
              <a:lnSpc>
                <a:spcPct val="100000"/>
              </a:lnSpc>
              <a:spcBef>
                <a:spcPts val="0"/>
              </a:spcBef>
              <a:spcAft>
                <a:spcPts val="0"/>
              </a:spcAft>
              <a:buSzPts val="5500"/>
              <a:buNone/>
              <a:defRPr sz="5500"/>
            </a:lvl7pPr>
            <a:lvl8pPr lvl="7" rtl="0" algn="ctr">
              <a:lnSpc>
                <a:spcPct val="100000"/>
              </a:lnSpc>
              <a:spcBef>
                <a:spcPts val="0"/>
              </a:spcBef>
              <a:spcAft>
                <a:spcPts val="0"/>
              </a:spcAft>
              <a:buSzPts val="5500"/>
              <a:buNone/>
              <a:defRPr sz="5500"/>
            </a:lvl8pPr>
            <a:lvl9pPr lvl="8" rtl="0" algn="ctr">
              <a:lnSpc>
                <a:spcPct val="100000"/>
              </a:lnSpc>
              <a:spcBef>
                <a:spcPts val="0"/>
              </a:spcBef>
              <a:spcAft>
                <a:spcPts val="0"/>
              </a:spcAft>
              <a:buSzPts val="5500"/>
              <a:buNone/>
              <a:defRPr sz="5500"/>
            </a:lvl9pPr>
          </a:lstStyle>
          <a:p/>
        </p:txBody>
      </p:sp>
      <p:sp>
        <p:nvSpPr>
          <p:cNvPr id="70" name="Google Shape;70;p17"/>
          <p:cNvSpPr txBox="1"/>
          <p:nvPr>
            <p:ph idx="12" type="sldNum"/>
          </p:nvPr>
        </p:nvSpPr>
        <p:spPr>
          <a:xfrm>
            <a:off x="11296610" y="8842841"/>
            <a:ext cx="731400" cy="746400"/>
          </a:xfrm>
          <a:prstGeom prst="rect">
            <a:avLst/>
          </a:prstGeom>
        </p:spPr>
        <p:txBody>
          <a:bodyPr anchorCtr="0" anchor="ctr" bIns="180625" lIns="180625" spcFirstLastPara="1" rIns="180625" wrap="square" tIns="180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_9">
    <p:spTree>
      <p:nvGrpSpPr>
        <p:cNvPr id="71" name="Shape 71"/>
        <p:cNvGrpSpPr/>
        <p:nvPr/>
      </p:nvGrpSpPr>
      <p:grpSpPr>
        <a:xfrm>
          <a:off x="0" y="0"/>
          <a:ext cx="0" cy="0"/>
          <a:chOff x="0" y="0"/>
          <a:chExt cx="0" cy="0"/>
        </a:xfrm>
      </p:grpSpPr>
      <p:sp>
        <p:nvSpPr>
          <p:cNvPr id="72" name="Google Shape;72;p18"/>
          <p:cNvSpPr/>
          <p:nvPr/>
        </p:nvSpPr>
        <p:spPr>
          <a:xfrm>
            <a:off x="-59100" y="-25125"/>
            <a:ext cx="12281400" cy="2124000"/>
          </a:xfrm>
          <a:prstGeom prst="rect">
            <a:avLst/>
          </a:prstGeom>
          <a:solidFill>
            <a:schemeClr val="lt2"/>
          </a:solidFill>
          <a:ln>
            <a:noFill/>
          </a:ln>
        </p:spPr>
        <p:txBody>
          <a:bodyPr anchorCtr="0" anchor="ctr" bIns="180625" lIns="180625" spcFirstLastPara="1" rIns="180625" wrap="square" tIns="180625">
            <a:noAutofit/>
          </a:bodyPr>
          <a:lstStyle/>
          <a:p>
            <a:pPr indent="0" lvl="0" marL="0" rtl="0" algn="l">
              <a:spcBef>
                <a:spcPts val="0"/>
              </a:spcBef>
              <a:spcAft>
                <a:spcPts val="0"/>
              </a:spcAft>
              <a:buNone/>
            </a:pPr>
            <a:r>
              <a:t/>
            </a:r>
            <a:endParaRPr/>
          </a:p>
        </p:txBody>
      </p:sp>
      <p:sp>
        <p:nvSpPr>
          <p:cNvPr id="73" name="Google Shape;73;p18"/>
          <p:cNvSpPr txBox="1"/>
          <p:nvPr>
            <p:ph type="title"/>
          </p:nvPr>
        </p:nvSpPr>
        <p:spPr>
          <a:xfrm>
            <a:off x="491700" y="294447"/>
            <a:ext cx="11541900" cy="883500"/>
          </a:xfrm>
          <a:prstGeom prst="rect">
            <a:avLst/>
          </a:prstGeom>
        </p:spPr>
        <p:txBody>
          <a:bodyPr anchorCtr="0" anchor="t" bIns="180625" lIns="180625" spcFirstLastPara="1" rIns="180625" wrap="square" tIns="180625">
            <a:noAutofit/>
          </a:bodyPr>
          <a:lstStyle>
            <a:lvl1pPr lvl="0" rtl="0">
              <a:spcBef>
                <a:spcPts val="0"/>
              </a:spcBef>
              <a:spcAft>
                <a:spcPts val="0"/>
              </a:spcAft>
              <a:buSzPts val="4300"/>
              <a:buFont typeface="Barlow"/>
              <a:buNone/>
              <a:defRPr b="1" sz="4300">
                <a:latin typeface="Barlow"/>
                <a:ea typeface="Barlow"/>
                <a:cs typeface="Barlow"/>
                <a:sym typeface="Barlow"/>
              </a:defRPr>
            </a:lvl1pPr>
            <a:lvl2pPr lvl="1" rtl="0">
              <a:spcBef>
                <a:spcPts val="0"/>
              </a:spcBef>
              <a:spcAft>
                <a:spcPts val="0"/>
              </a:spcAft>
              <a:buSzPts val="4700"/>
              <a:buFont typeface="Barlow"/>
              <a:buNone/>
              <a:defRPr b="1" sz="4700">
                <a:latin typeface="Barlow"/>
                <a:ea typeface="Barlow"/>
                <a:cs typeface="Barlow"/>
                <a:sym typeface="Barlow"/>
              </a:defRPr>
            </a:lvl2pPr>
            <a:lvl3pPr lvl="2" rtl="0">
              <a:spcBef>
                <a:spcPts val="0"/>
              </a:spcBef>
              <a:spcAft>
                <a:spcPts val="0"/>
              </a:spcAft>
              <a:buSzPts val="4700"/>
              <a:buFont typeface="Barlow"/>
              <a:buNone/>
              <a:defRPr b="1" sz="4700">
                <a:latin typeface="Barlow"/>
                <a:ea typeface="Barlow"/>
                <a:cs typeface="Barlow"/>
                <a:sym typeface="Barlow"/>
              </a:defRPr>
            </a:lvl3pPr>
            <a:lvl4pPr lvl="3" rtl="0">
              <a:spcBef>
                <a:spcPts val="0"/>
              </a:spcBef>
              <a:spcAft>
                <a:spcPts val="0"/>
              </a:spcAft>
              <a:buSzPts val="4700"/>
              <a:buFont typeface="Barlow"/>
              <a:buNone/>
              <a:defRPr b="1" sz="4700">
                <a:latin typeface="Barlow"/>
                <a:ea typeface="Barlow"/>
                <a:cs typeface="Barlow"/>
                <a:sym typeface="Barlow"/>
              </a:defRPr>
            </a:lvl4pPr>
            <a:lvl5pPr lvl="4" rtl="0">
              <a:spcBef>
                <a:spcPts val="0"/>
              </a:spcBef>
              <a:spcAft>
                <a:spcPts val="0"/>
              </a:spcAft>
              <a:buSzPts val="4700"/>
              <a:buFont typeface="Barlow"/>
              <a:buNone/>
              <a:defRPr b="1" sz="4700">
                <a:latin typeface="Barlow"/>
                <a:ea typeface="Barlow"/>
                <a:cs typeface="Barlow"/>
                <a:sym typeface="Barlow"/>
              </a:defRPr>
            </a:lvl5pPr>
            <a:lvl6pPr lvl="5" rtl="0">
              <a:spcBef>
                <a:spcPts val="0"/>
              </a:spcBef>
              <a:spcAft>
                <a:spcPts val="0"/>
              </a:spcAft>
              <a:buSzPts val="4700"/>
              <a:buFont typeface="Barlow"/>
              <a:buNone/>
              <a:defRPr b="1" sz="4700">
                <a:latin typeface="Barlow"/>
                <a:ea typeface="Barlow"/>
                <a:cs typeface="Barlow"/>
                <a:sym typeface="Barlow"/>
              </a:defRPr>
            </a:lvl6pPr>
            <a:lvl7pPr lvl="6" rtl="0">
              <a:spcBef>
                <a:spcPts val="0"/>
              </a:spcBef>
              <a:spcAft>
                <a:spcPts val="0"/>
              </a:spcAft>
              <a:buSzPts val="4700"/>
              <a:buFont typeface="Barlow"/>
              <a:buNone/>
              <a:defRPr b="1" sz="4700">
                <a:latin typeface="Barlow"/>
                <a:ea typeface="Barlow"/>
                <a:cs typeface="Barlow"/>
                <a:sym typeface="Barlow"/>
              </a:defRPr>
            </a:lvl7pPr>
            <a:lvl8pPr lvl="7" rtl="0">
              <a:spcBef>
                <a:spcPts val="0"/>
              </a:spcBef>
              <a:spcAft>
                <a:spcPts val="0"/>
              </a:spcAft>
              <a:buSzPts val="4700"/>
              <a:buFont typeface="Barlow"/>
              <a:buNone/>
              <a:defRPr b="1" sz="4700">
                <a:latin typeface="Barlow"/>
                <a:ea typeface="Barlow"/>
                <a:cs typeface="Barlow"/>
                <a:sym typeface="Barlow"/>
              </a:defRPr>
            </a:lvl8pPr>
            <a:lvl9pPr lvl="8" rtl="0">
              <a:spcBef>
                <a:spcPts val="0"/>
              </a:spcBef>
              <a:spcAft>
                <a:spcPts val="0"/>
              </a:spcAft>
              <a:buSzPts val="4700"/>
              <a:buFont typeface="Barlow"/>
              <a:buNone/>
              <a:defRPr b="1" sz="4700">
                <a:latin typeface="Barlow"/>
                <a:ea typeface="Barlow"/>
                <a:cs typeface="Barlow"/>
                <a:sym typeface="Barlow"/>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8">
  <p:cSld name="CUSTOM_7">
    <p:spTree>
      <p:nvGrpSpPr>
        <p:cNvPr id="74" name="Shape 74"/>
        <p:cNvGrpSpPr/>
        <p:nvPr/>
      </p:nvGrpSpPr>
      <p:grpSpPr>
        <a:xfrm>
          <a:off x="0" y="0"/>
          <a:ext cx="0" cy="0"/>
          <a:chOff x="0" y="0"/>
          <a:chExt cx="0" cy="0"/>
        </a:xfrm>
      </p:grpSpPr>
      <p:pic>
        <p:nvPicPr>
          <p:cNvPr id="75" name="Google Shape;75;p19"/>
          <p:cNvPicPr preferRelativeResize="0"/>
          <p:nvPr/>
        </p:nvPicPr>
        <p:blipFill>
          <a:blip r:embed="rId2">
            <a:alphaModFix/>
          </a:blip>
          <a:stretch>
            <a:fillRect/>
          </a:stretch>
        </p:blipFill>
        <p:spPr>
          <a:xfrm>
            <a:off x="10607160" y="7878314"/>
            <a:ext cx="935387" cy="935387"/>
          </a:xfrm>
          <a:prstGeom prst="rect">
            <a:avLst/>
          </a:prstGeom>
          <a:noFill/>
          <a:ln>
            <a:noFill/>
          </a:ln>
        </p:spPr>
      </p:pic>
      <p:sp>
        <p:nvSpPr>
          <p:cNvPr id="76" name="Google Shape;76;p19"/>
          <p:cNvSpPr txBox="1"/>
          <p:nvPr>
            <p:ph type="title"/>
          </p:nvPr>
        </p:nvSpPr>
        <p:spPr>
          <a:xfrm>
            <a:off x="6013500" y="1989926"/>
            <a:ext cx="5607600" cy="1553400"/>
          </a:xfrm>
          <a:prstGeom prst="rect">
            <a:avLst/>
          </a:prstGeom>
        </p:spPr>
        <p:txBody>
          <a:bodyPr anchorCtr="0" anchor="t" bIns="180625" lIns="180625" spcFirstLastPara="1" rIns="180625" wrap="square" tIns="180625">
            <a:noAutofit/>
          </a:bodyPr>
          <a:lstStyle>
            <a:lvl1pPr lvl="0" rtl="0">
              <a:spcBef>
                <a:spcPts val="0"/>
              </a:spcBef>
              <a:spcAft>
                <a:spcPts val="0"/>
              </a:spcAft>
              <a:buNone/>
              <a:defRPr>
                <a:latin typeface="Barlow Medium"/>
                <a:ea typeface="Barlow Medium"/>
                <a:cs typeface="Barlow Medium"/>
                <a:sym typeface="Barlow Medium"/>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77" name="Google Shape;77;p19"/>
          <p:cNvSpPr txBox="1"/>
          <p:nvPr>
            <p:ph idx="1" type="subTitle"/>
          </p:nvPr>
        </p:nvSpPr>
        <p:spPr>
          <a:xfrm>
            <a:off x="6013433" y="3874655"/>
            <a:ext cx="5607600" cy="4192500"/>
          </a:xfrm>
          <a:prstGeom prst="rect">
            <a:avLst/>
          </a:prstGeom>
        </p:spPr>
        <p:txBody>
          <a:bodyPr anchorCtr="0" anchor="t" bIns="180625" lIns="180625" spcFirstLastPara="1" rIns="180625" wrap="square" tIns="180625">
            <a:noAutofit/>
          </a:bodyPr>
          <a:lstStyle>
            <a:lvl1pPr lvl="0" rtl="0">
              <a:spcBef>
                <a:spcPts val="0"/>
              </a:spcBef>
              <a:spcAft>
                <a:spcPts val="0"/>
              </a:spcAft>
              <a:buNone/>
              <a:defRPr>
                <a:solidFill>
                  <a:srgbClr val="000000"/>
                </a:solidFill>
                <a:latin typeface="Barlow"/>
                <a:ea typeface="Barlow"/>
                <a:cs typeface="Barlow"/>
                <a:sym typeface="Barlow"/>
              </a:defRPr>
            </a:lvl1pPr>
            <a:lvl2pPr lvl="1" rtl="0">
              <a:spcBef>
                <a:spcPts val="3200"/>
              </a:spcBef>
              <a:spcAft>
                <a:spcPts val="0"/>
              </a:spcAft>
              <a:buNone/>
              <a:defRPr/>
            </a:lvl2pPr>
            <a:lvl3pPr lvl="2" rtl="0">
              <a:spcBef>
                <a:spcPts val="3200"/>
              </a:spcBef>
              <a:spcAft>
                <a:spcPts val="0"/>
              </a:spcAft>
              <a:buNone/>
              <a:defRPr/>
            </a:lvl3pPr>
            <a:lvl4pPr lvl="3" rtl="0">
              <a:spcBef>
                <a:spcPts val="3200"/>
              </a:spcBef>
              <a:spcAft>
                <a:spcPts val="0"/>
              </a:spcAft>
              <a:buNone/>
              <a:defRPr/>
            </a:lvl4pPr>
            <a:lvl5pPr lvl="4" rtl="0">
              <a:spcBef>
                <a:spcPts val="3200"/>
              </a:spcBef>
              <a:spcAft>
                <a:spcPts val="0"/>
              </a:spcAft>
              <a:buNone/>
              <a:defRPr/>
            </a:lvl5pPr>
            <a:lvl6pPr lvl="5" rtl="0">
              <a:spcBef>
                <a:spcPts val="3200"/>
              </a:spcBef>
              <a:spcAft>
                <a:spcPts val="0"/>
              </a:spcAft>
              <a:buNone/>
              <a:defRPr/>
            </a:lvl6pPr>
            <a:lvl7pPr lvl="6" rtl="0">
              <a:spcBef>
                <a:spcPts val="3200"/>
              </a:spcBef>
              <a:spcAft>
                <a:spcPts val="0"/>
              </a:spcAft>
              <a:buNone/>
              <a:defRPr/>
            </a:lvl7pPr>
            <a:lvl8pPr lvl="7" rtl="0">
              <a:spcBef>
                <a:spcPts val="3200"/>
              </a:spcBef>
              <a:spcAft>
                <a:spcPts val="0"/>
              </a:spcAft>
              <a:buNone/>
              <a:defRPr/>
            </a:lvl8pPr>
            <a:lvl9pPr lvl="8" rtl="0">
              <a:spcBef>
                <a:spcPts val="3200"/>
              </a:spcBef>
              <a:spcAft>
                <a:spcPts val="3200"/>
              </a:spcAft>
              <a:buNone/>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1">
    <p:spTree>
      <p:nvGrpSpPr>
        <p:cNvPr id="78" name="Shape 78"/>
        <p:cNvGrpSpPr/>
        <p:nvPr/>
      </p:nvGrpSpPr>
      <p:grpSpPr>
        <a:xfrm>
          <a:off x="0" y="0"/>
          <a:ext cx="0" cy="0"/>
          <a:chOff x="0" y="0"/>
          <a:chExt cx="0" cy="0"/>
        </a:xfrm>
      </p:grpSpPr>
      <p:pic>
        <p:nvPicPr>
          <p:cNvPr id="79" name="Google Shape;79;p20"/>
          <p:cNvPicPr preferRelativeResize="0"/>
          <p:nvPr/>
        </p:nvPicPr>
        <p:blipFill>
          <a:blip r:embed="rId2">
            <a:alphaModFix/>
          </a:blip>
          <a:stretch>
            <a:fillRect/>
          </a:stretch>
        </p:blipFill>
        <p:spPr>
          <a:xfrm>
            <a:off x="0" y="7544747"/>
            <a:ext cx="12192011" cy="2275982"/>
          </a:xfrm>
          <a:prstGeom prst="rect">
            <a:avLst/>
          </a:prstGeom>
          <a:noFill/>
          <a:ln>
            <a:noFill/>
          </a:ln>
        </p:spPr>
      </p:pic>
      <p:pic>
        <p:nvPicPr>
          <p:cNvPr id="80" name="Google Shape;80;p20"/>
          <p:cNvPicPr preferRelativeResize="0"/>
          <p:nvPr/>
        </p:nvPicPr>
        <p:blipFill>
          <a:blip r:embed="rId3">
            <a:alphaModFix/>
          </a:blip>
          <a:stretch>
            <a:fillRect/>
          </a:stretch>
        </p:blipFill>
        <p:spPr>
          <a:xfrm>
            <a:off x="10607160" y="7878314"/>
            <a:ext cx="935387" cy="935387"/>
          </a:xfrm>
          <a:prstGeom prst="rect">
            <a:avLst/>
          </a:prstGeom>
          <a:noFill/>
          <a:ln>
            <a:noFill/>
          </a:ln>
        </p:spPr>
      </p:pic>
      <p:sp>
        <p:nvSpPr>
          <p:cNvPr id="81" name="Google Shape;81;p20"/>
          <p:cNvSpPr txBox="1"/>
          <p:nvPr>
            <p:ph type="title"/>
          </p:nvPr>
        </p:nvSpPr>
        <p:spPr>
          <a:xfrm>
            <a:off x="6013500" y="833944"/>
            <a:ext cx="5607600" cy="1553400"/>
          </a:xfrm>
          <a:prstGeom prst="rect">
            <a:avLst/>
          </a:prstGeom>
        </p:spPr>
        <p:txBody>
          <a:bodyPr anchorCtr="0" anchor="t" bIns="180625" lIns="180625" spcFirstLastPara="1" rIns="180625" wrap="square" tIns="180625">
            <a:noAutofit/>
          </a:bodyPr>
          <a:lstStyle>
            <a:lvl1pPr lvl="0" rtl="0">
              <a:spcBef>
                <a:spcPts val="0"/>
              </a:spcBef>
              <a:spcAft>
                <a:spcPts val="0"/>
              </a:spcAft>
              <a:buNone/>
              <a:defRPr>
                <a:latin typeface="Barlow Medium"/>
                <a:ea typeface="Barlow Medium"/>
                <a:cs typeface="Barlow Medium"/>
                <a:sym typeface="Barlow Medium"/>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82" name="Google Shape;82;p20"/>
          <p:cNvSpPr txBox="1"/>
          <p:nvPr>
            <p:ph idx="1" type="subTitle"/>
          </p:nvPr>
        </p:nvSpPr>
        <p:spPr>
          <a:xfrm>
            <a:off x="6013433" y="2718673"/>
            <a:ext cx="5607600" cy="4192500"/>
          </a:xfrm>
          <a:prstGeom prst="rect">
            <a:avLst/>
          </a:prstGeom>
        </p:spPr>
        <p:txBody>
          <a:bodyPr anchorCtr="0" anchor="t" bIns="180625" lIns="180625" spcFirstLastPara="1" rIns="180625" wrap="square" tIns="180625">
            <a:noAutofit/>
          </a:bodyPr>
          <a:lstStyle>
            <a:lvl1pPr lvl="0" rtl="0">
              <a:spcBef>
                <a:spcPts val="0"/>
              </a:spcBef>
              <a:spcAft>
                <a:spcPts val="0"/>
              </a:spcAft>
              <a:buNone/>
              <a:defRPr>
                <a:solidFill>
                  <a:srgbClr val="000000"/>
                </a:solidFill>
                <a:latin typeface="Barlow"/>
                <a:ea typeface="Barlow"/>
                <a:cs typeface="Barlow"/>
                <a:sym typeface="Barlow"/>
              </a:defRPr>
            </a:lvl1pPr>
            <a:lvl2pPr lvl="1" rtl="0">
              <a:spcBef>
                <a:spcPts val="3200"/>
              </a:spcBef>
              <a:spcAft>
                <a:spcPts val="0"/>
              </a:spcAft>
              <a:buNone/>
              <a:defRPr/>
            </a:lvl2pPr>
            <a:lvl3pPr lvl="2" rtl="0">
              <a:spcBef>
                <a:spcPts val="3200"/>
              </a:spcBef>
              <a:spcAft>
                <a:spcPts val="0"/>
              </a:spcAft>
              <a:buNone/>
              <a:defRPr/>
            </a:lvl3pPr>
            <a:lvl4pPr lvl="3" rtl="0">
              <a:spcBef>
                <a:spcPts val="3200"/>
              </a:spcBef>
              <a:spcAft>
                <a:spcPts val="0"/>
              </a:spcAft>
              <a:buNone/>
              <a:defRPr/>
            </a:lvl4pPr>
            <a:lvl5pPr lvl="4" rtl="0">
              <a:spcBef>
                <a:spcPts val="3200"/>
              </a:spcBef>
              <a:spcAft>
                <a:spcPts val="0"/>
              </a:spcAft>
              <a:buNone/>
              <a:defRPr/>
            </a:lvl5pPr>
            <a:lvl6pPr lvl="5" rtl="0">
              <a:spcBef>
                <a:spcPts val="3200"/>
              </a:spcBef>
              <a:spcAft>
                <a:spcPts val="0"/>
              </a:spcAft>
              <a:buNone/>
              <a:defRPr/>
            </a:lvl6pPr>
            <a:lvl7pPr lvl="6" rtl="0">
              <a:spcBef>
                <a:spcPts val="3200"/>
              </a:spcBef>
              <a:spcAft>
                <a:spcPts val="0"/>
              </a:spcAft>
              <a:buNone/>
              <a:defRPr/>
            </a:lvl7pPr>
            <a:lvl8pPr lvl="7" rtl="0">
              <a:spcBef>
                <a:spcPts val="3200"/>
              </a:spcBef>
              <a:spcAft>
                <a:spcPts val="0"/>
              </a:spcAft>
              <a:buNone/>
              <a:defRPr/>
            </a:lvl8pPr>
            <a:lvl9pPr lvl="8" rtl="0">
              <a:spcBef>
                <a:spcPts val="3200"/>
              </a:spcBef>
              <a:spcAft>
                <a:spcPts val="3200"/>
              </a:spcAft>
              <a:buNone/>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83" name="Shape 83"/>
        <p:cNvGrpSpPr/>
        <p:nvPr/>
      </p:nvGrpSpPr>
      <p:grpSpPr>
        <a:xfrm>
          <a:off x="0" y="0"/>
          <a:ext cx="0" cy="0"/>
          <a:chOff x="0" y="0"/>
          <a:chExt cx="0" cy="0"/>
        </a:xfrm>
      </p:grpSpPr>
      <p:sp>
        <p:nvSpPr>
          <p:cNvPr id="84" name="Google Shape;84;p21"/>
          <p:cNvSpPr txBox="1"/>
          <p:nvPr>
            <p:ph type="title"/>
          </p:nvPr>
        </p:nvSpPr>
        <p:spPr>
          <a:xfrm>
            <a:off x="415600" y="4078649"/>
            <a:ext cx="11360700" cy="1596000"/>
          </a:xfrm>
          <a:prstGeom prst="rect">
            <a:avLst/>
          </a:prstGeom>
        </p:spPr>
        <p:txBody>
          <a:bodyPr anchorCtr="0" anchor="ctr" bIns="180625" lIns="180625" spcFirstLastPara="1" rIns="180625" wrap="square" tIns="180625">
            <a:noAutofit/>
          </a:bodyPr>
          <a:lstStyle>
            <a:lvl1pPr lvl="0" rtl="0" algn="ctr">
              <a:spcBef>
                <a:spcPts val="0"/>
              </a:spcBef>
              <a:spcAft>
                <a:spcPts val="0"/>
              </a:spcAft>
              <a:buSzPts val="7100"/>
              <a:buNone/>
              <a:defRPr sz="7100"/>
            </a:lvl1pPr>
            <a:lvl2pPr lvl="1" rtl="0" algn="ctr">
              <a:spcBef>
                <a:spcPts val="0"/>
              </a:spcBef>
              <a:spcAft>
                <a:spcPts val="0"/>
              </a:spcAft>
              <a:buSzPts val="7100"/>
              <a:buNone/>
              <a:defRPr sz="7100"/>
            </a:lvl2pPr>
            <a:lvl3pPr lvl="2" rtl="0" algn="ctr">
              <a:spcBef>
                <a:spcPts val="0"/>
              </a:spcBef>
              <a:spcAft>
                <a:spcPts val="0"/>
              </a:spcAft>
              <a:buSzPts val="7100"/>
              <a:buNone/>
              <a:defRPr sz="7100"/>
            </a:lvl3pPr>
            <a:lvl4pPr lvl="3" rtl="0" algn="ctr">
              <a:spcBef>
                <a:spcPts val="0"/>
              </a:spcBef>
              <a:spcAft>
                <a:spcPts val="0"/>
              </a:spcAft>
              <a:buSzPts val="7100"/>
              <a:buNone/>
              <a:defRPr sz="7100"/>
            </a:lvl4pPr>
            <a:lvl5pPr lvl="4" rtl="0" algn="ctr">
              <a:spcBef>
                <a:spcPts val="0"/>
              </a:spcBef>
              <a:spcAft>
                <a:spcPts val="0"/>
              </a:spcAft>
              <a:buSzPts val="7100"/>
              <a:buNone/>
              <a:defRPr sz="7100"/>
            </a:lvl5pPr>
            <a:lvl6pPr lvl="5" rtl="0" algn="ctr">
              <a:spcBef>
                <a:spcPts val="0"/>
              </a:spcBef>
              <a:spcAft>
                <a:spcPts val="0"/>
              </a:spcAft>
              <a:buSzPts val="7100"/>
              <a:buNone/>
              <a:defRPr sz="7100"/>
            </a:lvl6pPr>
            <a:lvl7pPr lvl="6" rtl="0" algn="ctr">
              <a:spcBef>
                <a:spcPts val="0"/>
              </a:spcBef>
              <a:spcAft>
                <a:spcPts val="0"/>
              </a:spcAft>
              <a:buSzPts val="7100"/>
              <a:buNone/>
              <a:defRPr sz="7100"/>
            </a:lvl7pPr>
            <a:lvl8pPr lvl="7" rtl="0" algn="ctr">
              <a:spcBef>
                <a:spcPts val="0"/>
              </a:spcBef>
              <a:spcAft>
                <a:spcPts val="0"/>
              </a:spcAft>
              <a:buSzPts val="7100"/>
              <a:buNone/>
              <a:defRPr sz="7100"/>
            </a:lvl8pPr>
            <a:lvl9pPr lvl="8" rtl="0" algn="ctr">
              <a:spcBef>
                <a:spcPts val="0"/>
              </a:spcBef>
              <a:spcAft>
                <a:spcPts val="0"/>
              </a:spcAft>
              <a:buSzPts val="7100"/>
              <a:buNone/>
              <a:defRPr sz="7100"/>
            </a:lvl9pPr>
          </a:lstStyle>
          <a:p/>
        </p:txBody>
      </p:sp>
      <p:sp>
        <p:nvSpPr>
          <p:cNvPr id="85" name="Google Shape;85;p21"/>
          <p:cNvSpPr txBox="1"/>
          <p:nvPr>
            <p:ph idx="12" type="sldNum"/>
          </p:nvPr>
        </p:nvSpPr>
        <p:spPr>
          <a:xfrm>
            <a:off x="11296610" y="8842841"/>
            <a:ext cx="731400" cy="746400"/>
          </a:xfrm>
          <a:prstGeom prst="rect">
            <a:avLst/>
          </a:prstGeom>
        </p:spPr>
        <p:txBody>
          <a:bodyPr anchorCtr="0" anchor="ctr" bIns="180625" lIns="180625" spcFirstLastPara="1" rIns="180625" wrap="square" tIns="180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_9">
    <p:spTree>
      <p:nvGrpSpPr>
        <p:cNvPr id="13" name="Shape 13"/>
        <p:cNvGrpSpPr/>
        <p:nvPr/>
      </p:nvGrpSpPr>
      <p:grpSpPr>
        <a:xfrm>
          <a:off x="0" y="0"/>
          <a:ext cx="0" cy="0"/>
          <a:chOff x="0" y="0"/>
          <a:chExt cx="0" cy="0"/>
        </a:xfrm>
      </p:grpSpPr>
      <p:sp>
        <p:nvSpPr>
          <p:cNvPr id="14" name="Google Shape;14;p3"/>
          <p:cNvSpPr/>
          <p:nvPr/>
        </p:nvSpPr>
        <p:spPr>
          <a:xfrm>
            <a:off x="-59100" y="-25125"/>
            <a:ext cx="12281700" cy="2235000"/>
          </a:xfrm>
          <a:prstGeom prst="rect">
            <a:avLst/>
          </a:prstGeom>
          <a:solidFill>
            <a:schemeClr val="lt2"/>
          </a:solidFill>
          <a:ln>
            <a:noFill/>
          </a:ln>
        </p:spPr>
        <p:txBody>
          <a:bodyPr anchorCtr="0" anchor="ctr" bIns="139050" lIns="139050" spcFirstLastPara="1" rIns="139050" wrap="square" tIns="139050">
            <a:noAutofit/>
          </a:bodyPr>
          <a:lstStyle/>
          <a:p>
            <a:pPr indent="0" lvl="0" marL="0" rtl="0" algn="l">
              <a:spcBef>
                <a:spcPts val="0"/>
              </a:spcBef>
              <a:spcAft>
                <a:spcPts val="0"/>
              </a:spcAft>
              <a:buNone/>
            </a:pPr>
            <a:r>
              <a:t/>
            </a:r>
            <a:endParaRPr/>
          </a:p>
        </p:txBody>
      </p:sp>
      <p:sp>
        <p:nvSpPr>
          <p:cNvPr id="15" name="Google Shape;15;p3"/>
          <p:cNvSpPr txBox="1"/>
          <p:nvPr>
            <p:ph type="title"/>
          </p:nvPr>
        </p:nvSpPr>
        <p:spPr>
          <a:xfrm>
            <a:off x="2506300" y="294450"/>
            <a:ext cx="9527400" cy="883500"/>
          </a:xfrm>
          <a:prstGeom prst="rect">
            <a:avLst/>
          </a:prstGeom>
        </p:spPr>
        <p:txBody>
          <a:bodyPr anchorCtr="0" anchor="t" bIns="139050" lIns="139050" spcFirstLastPara="1" rIns="139050" wrap="square" tIns="139050">
            <a:noAutofit/>
          </a:bodyPr>
          <a:lstStyle>
            <a:lvl1pPr lvl="0">
              <a:spcBef>
                <a:spcPts val="0"/>
              </a:spcBef>
              <a:spcAft>
                <a:spcPts val="0"/>
              </a:spcAft>
              <a:buSzPts val="4300"/>
              <a:buFont typeface="Barlow"/>
              <a:buNone/>
              <a:defRPr b="1">
                <a:latin typeface="Barlow"/>
                <a:ea typeface="Barlow"/>
                <a:cs typeface="Barlow"/>
                <a:sym typeface="Barlow"/>
              </a:defRPr>
            </a:lvl1pPr>
            <a:lvl2pPr lvl="1">
              <a:spcBef>
                <a:spcPts val="0"/>
              </a:spcBef>
              <a:spcAft>
                <a:spcPts val="0"/>
              </a:spcAft>
              <a:buSzPts val="3700"/>
              <a:buFont typeface="Barlow"/>
              <a:buNone/>
              <a:defRPr b="1" sz="3700">
                <a:latin typeface="Barlow"/>
                <a:ea typeface="Barlow"/>
                <a:cs typeface="Barlow"/>
                <a:sym typeface="Barlow"/>
              </a:defRPr>
            </a:lvl2pPr>
            <a:lvl3pPr lvl="2">
              <a:spcBef>
                <a:spcPts val="0"/>
              </a:spcBef>
              <a:spcAft>
                <a:spcPts val="0"/>
              </a:spcAft>
              <a:buSzPts val="3700"/>
              <a:buFont typeface="Barlow"/>
              <a:buNone/>
              <a:defRPr b="1" sz="3700">
                <a:latin typeface="Barlow"/>
                <a:ea typeface="Barlow"/>
                <a:cs typeface="Barlow"/>
                <a:sym typeface="Barlow"/>
              </a:defRPr>
            </a:lvl3pPr>
            <a:lvl4pPr lvl="3">
              <a:spcBef>
                <a:spcPts val="0"/>
              </a:spcBef>
              <a:spcAft>
                <a:spcPts val="0"/>
              </a:spcAft>
              <a:buSzPts val="3700"/>
              <a:buFont typeface="Barlow"/>
              <a:buNone/>
              <a:defRPr b="1" sz="3700">
                <a:latin typeface="Barlow"/>
                <a:ea typeface="Barlow"/>
                <a:cs typeface="Barlow"/>
                <a:sym typeface="Barlow"/>
              </a:defRPr>
            </a:lvl4pPr>
            <a:lvl5pPr lvl="4">
              <a:spcBef>
                <a:spcPts val="0"/>
              </a:spcBef>
              <a:spcAft>
                <a:spcPts val="0"/>
              </a:spcAft>
              <a:buSzPts val="3700"/>
              <a:buFont typeface="Barlow"/>
              <a:buNone/>
              <a:defRPr b="1" sz="3700">
                <a:latin typeface="Barlow"/>
                <a:ea typeface="Barlow"/>
                <a:cs typeface="Barlow"/>
                <a:sym typeface="Barlow"/>
              </a:defRPr>
            </a:lvl5pPr>
            <a:lvl6pPr lvl="5">
              <a:spcBef>
                <a:spcPts val="0"/>
              </a:spcBef>
              <a:spcAft>
                <a:spcPts val="0"/>
              </a:spcAft>
              <a:buSzPts val="3700"/>
              <a:buFont typeface="Barlow"/>
              <a:buNone/>
              <a:defRPr b="1" sz="3700">
                <a:latin typeface="Barlow"/>
                <a:ea typeface="Barlow"/>
                <a:cs typeface="Barlow"/>
                <a:sym typeface="Barlow"/>
              </a:defRPr>
            </a:lvl6pPr>
            <a:lvl7pPr lvl="6">
              <a:spcBef>
                <a:spcPts val="0"/>
              </a:spcBef>
              <a:spcAft>
                <a:spcPts val="0"/>
              </a:spcAft>
              <a:buSzPts val="3700"/>
              <a:buFont typeface="Barlow"/>
              <a:buNone/>
              <a:defRPr b="1" sz="3700">
                <a:latin typeface="Barlow"/>
                <a:ea typeface="Barlow"/>
                <a:cs typeface="Barlow"/>
                <a:sym typeface="Barlow"/>
              </a:defRPr>
            </a:lvl7pPr>
            <a:lvl8pPr lvl="7">
              <a:spcBef>
                <a:spcPts val="0"/>
              </a:spcBef>
              <a:spcAft>
                <a:spcPts val="0"/>
              </a:spcAft>
              <a:buSzPts val="3700"/>
              <a:buFont typeface="Barlow"/>
              <a:buNone/>
              <a:defRPr b="1" sz="3700">
                <a:latin typeface="Barlow"/>
                <a:ea typeface="Barlow"/>
                <a:cs typeface="Barlow"/>
                <a:sym typeface="Barlow"/>
              </a:defRPr>
            </a:lvl8pPr>
            <a:lvl9pPr lvl="8">
              <a:spcBef>
                <a:spcPts val="0"/>
              </a:spcBef>
              <a:spcAft>
                <a:spcPts val="0"/>
              </a:spcAft>
              <a:buSzPts val="3700"/>
              <a:buFont typeface="Barlow"/>
              <a:buNone/>
              <a:defRPr b="1" sz="3700">
                <a:latin typeface="Barlow"/>
                <a:ea typeface="Barlow"/>
                <a:cs typeface="Barlow"/>
                <a:sym typeface="Barlow"/>
              </a:defRPr>
            </a:lvl9pPr>
          </a:lstStyle>
          <a:p/>
        </p:txBody>
      </p:sp>
      <p:pic>
        <p:nvPicPr>
          <p:cNvPr id="16" name="Google Shape;16;p3"/>
          <p:cNvPicPr preferRelativeResize="0"/>
          <p:nvPr/>
        </p:nvPicPr>
        <p:blipFill>
          <a:blip r:embed="rId2">
            <a:alphaModFix/>
          </a:blip>
          <a:stretch>
            <a:fillRect/>
          </a:stretch>
        </p:blipFill>
        <p:spPr>
          <a:xfrm>
            <a:off x="488006" y="-81350"/>
            <a:ext cx="1503557" cy="1907775"/>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86" name="Shape 86"/>
        <p:cNvGrpSpPr/>
        <p:nvPr/>
      </p:nvGrpSpPr>
      <p:grpSpPr>
        <a:xfrm>
          <a:off x="0" y="0"/>
          <a:ext cx="0" cy="0"/>
          <a:chOff x="0" y="0"/>
          <a:chExt cx="0" cy="0"/>
        </a:xfrm>
      </p:grpSpPr>
      <p:sp>
        <p:nvSpPr>
          <p:cNvPr id="87" name="Google Shape;87;p22"/>
          <p:cNvSpPr txBox="1"/>
          <p:nvPr>
            <p:ph type="title"/>
          </p:nvPr>
        </p:nvSpPr>
        <p:spPr>
          <a:xfrm>
            <a:off x="415600" y="843899"/>
            <a:ext cx="11360700" cy="1086000"/>
          </a:xfrm>
          <a:prstGeom prst="rect">
            <a:avLst/>
          </a:prstGeom>
        </p:spPr>
        <p:txBody>
          <a:bodyPr anchorCtr="0" anchor="t" bIns="180625" lIns="180625" spcFirstLastPara="1" rIns="180625" wrap="square" tIns="180625">
            <a:noAutofit/>
          </a:bodyPr>
          <a:lstStyle>
            <a:lvl1pPr lvl="0" rtl="0">
              <a:spcBef>
                <a:spcPts val="0"/>
              </a:spcBef>
              <a:spcAft>
                <a:spcPts val="0"/>
              </a:spcAft>
              <a:buSzPts val="5500"/>
              <a:buNone/>
              <a:defRPr/>
            </a:lvl1pPr>
            <a:lvl2pPr lvl="1" rtl="0">
              <a:spcBef>
                <a:spcPts val="0"/>
              </a:spcBef>
              <a:spcAft>
                <a:spcPts val="0"/>
              </a:spcAft>
              <a:buSzPts val="5500"/>
              <a:buNone/>
              <a:defRPr/>
            </a:lvl2pPr>
            <a:lvl3pPr lvl="2" rtl="0">
              <a:spcBef>
                <a:spcPts val="0"/>
              </a:spcBef>
              <a:spcAft>
                <a:spcPts val="0"/>
              </a:spcAft>
              <a:buSzPts val="5500"/>
              <a:buNone/>
              <a:defRPr/>
            </a:lvl3pPr>
            <a:lvl4pPr lvl="3" rtl="0">
              <a:spcBef>
                <a:spcPts val="0"/>
              </a:spcBef>
              <a:spcAft>
                <a:spcPts val="0"/>
              </a:spcAft>
              <a:buSzPts val="5500"/>
              <a:buNone/>
              <a:defRPr/>
            </a:lvl4pPr>
            <a:lvl5pPr lvl="4" rtl="0">
              <a:spcBef>
                <a:spcPts val="0"/>
              </a:spcBef>
              <a:spcAft>
                <a:spcPts val="0"/>
              </a:spcAft>
              <a:buSzPts val="5500"/>
              <a:buNone/>
              <a:defRPr/>
            </a:lvl5pPr>
            <a:lvl6pPr lvl="5" rtl="0">
              <a:spcBef>
                <a:spcPts val="0"/>
              </a:spcBef>
              <a:spcAft>
                <a:spcPts val="0"/>
              </a:spcAft>
              <a:buSzPts val="5500"/>
              <a:buNone/>
              <a:defRPr/>
            </a:lvl6pPr>
            <a:lvl7pPr lvl="6" rtl="0">
              <a:spcBef>
                <a:spcPts val="0"/>
              </a:spcBef>
              <a:spcAft>
                <a:spcPts val="0"/>
              </a:spcAft>
              <a:buSzPts val="5500"/>
              <a:buNone/>
              <a:defRPr/>
            </a:lvl7pPr>
            <a:lvl8pPr lvl="7" rtl="0">
              <a:spcBef>
                <a:spcPts val="0"/>
              </a:spcBef>
              <a:spcAft>
                <a:spcPts val="0"/>
              </a:spcAft>
              <a:buSzPts val="5500"/>
              <a:buNone/>
              <a:defRPr/>
            </a:lvl8pPr>
            <a:lvl9pPr lvl="8" rtl="0">
              <a:spcBef>
                <a:spcPts val="0"/>
              </a:spcBef>
              <a:spcAft>
                <a:spcPts val="0"/>
              </a:spcAft>
              <a:buSzPts val="5500"/>
              <a:buNone/>
              <a:defRPr/>
            </a:lvl9pPr>
          </a:lstStyle>
          <a:p/>
        </p:txBody>
      </p:sp>
      <p:sp>
        <p:nvSpPr>
          <p:cNvPr id="88" name="Google Shape;88;p22"/>
          <p:cNvSpPr txBox="1"/>
          <p:nvPr>
            <p:ph idx="1" type="body"/>
          </p:nvPr>
        </p:nvSpPr>
        <p:spPr>
          <a:xfrm>
            <a:off x="415600" y="2185434"/>
            <a:ext cx="11360700" cy="6478500"/>
          </a:xfrm>
          <a:prstGeom prst="rect">
            <a:avLst/>
          </a:prstGeom>
        </p:spPr>
        <p:txBody>
          <a:bodyPr anchorCtr="0" anchor="t" bIns="180625" lIns="180625" spcFirstLastPara="1" rIns="180625" wrap="square" tIns="180625">
            <a:noAutofit/>
          </a:bodyPr>
          <a:lstStyle>
            <a:lvl1pPr indent="-457200" lvl="0" marL="457200" rtl="0">
              <a:spcBef>
                <a:spcPts val="0"/>
              </a:spcBef>
              <a:spcAft>
                <a:spcPts val="0"/>
              </a:spcAft>
              <a:buSzPts val="3600"/>
              <a:buChar char="●"/>
              <a:defRPr/>
            </a:lvl1pPr>
            <a:lvl2pPr indent="-406400" lvl="1" marL="914400" rtl="0">
              <a:spcBef>
                <a:spcPts val="3200"/>
              </a:spcBef>
              <a:spcAft>
                <a:spcPts val="0"/>
              </a:spcAft>
              <a:buSzPts val="2800"/>
              <a:buChar char="○"/>
              <a:defRPr/>
            </a:lvl2pPr>
            <a:lvl3pPr indent="-406400" lvl="2" marL="1371600" rtl="0">
              <a:spcBef>
                <a:spcPts val="3200"/>
              </a:spcBef>
              <a:spcAft>
                <a:spcPts val="0"/>
              </a:spcAft>
              <a:buSzPts val="2800"/>
              <a:buChar char="■"/>
              <a:defRPr/>
            </a:lvl3pPr>
            <a:lvl4pPr indent="-406400" lvl="3" marL="1828800" rtl="0">
              <a:spcBef>
                <a:spcPts val="3200"/>
              </a:spcBef>
              <a:spcAft>
                <a:spcPts val="0"/>
              </a:spcAft>
              <a:buSzPts val="2800"/>
              <a:buChar char="●"/>
              <a:defRPr/>
            </a:lvl4pPr>
            <a:lvl5pPr indent="-406400" lvl="4" marL="2286000" rtl="0">
              <a:spcBef>
                <a:spcPts val="3200"/>
              </a:spcBef>
              <a:spcAft>
                <a:spcPts val="0"/>
              </a:spcAft>
              <a:buSzPts val="2800"/>
              <a:buChar char="○"/>
              <a:defRPr/>
            </a:lvl5pPr>
            <a:lvl6pPr indent="-406400" lvl="5" marL="2743200" rtl="0">
              <a:spcBef>
                <a:spcPts val="3200"/>
              </a:spcBef>
              <a:spcAft>
                <a:spcPts val="0"/>
              </a:spcAft>
              <a:buSzPts val="2800"/>
              <a:buChar char="■"/>
              <a:defRPr/>
            </a:lvl6pPr>
            <a:lvl7pPr indent="-406400" lvl="6" marL="3200400" rtl="0">
              <a:spcBef>
                <a:spcPts val="3200"/>
              </a:spcBef>
              <a:spcAft>
                <a:spcPts val="0"/>
              </a:spcAft>
              <a:buSzPts val="2800"/>
              <a:buChar char="●"/>
              <a:defRPr/>
            </a:lvl7pPr>
            <a:lvl8pPr indent="-406400" lvl="7" marL="3657600" rtl="0">
              <a:spcBef>
                <a:spcPts val="3200"/>
              </a:spcBef>
              <a:spcAft>
                <a:spcPts val="0"/>
              </a:spcAft>
              <a:buSzPts val="2800"/>
              <a:buChar char="○"/>
              <a:defRPr/>
            </a:lvl8pPr>
            <a:lvl9pPr indent="-406400" lvl="8" marL="4114800" rtl="0">
              <a:spcBef>
                <a:spcPts val="3200"/>
              </a:spcBef>
              <a:spcAft>
                <a:spcPts val="3200"/>
              </a:spcAft>
              <a:buSzPts val="2800"/>
              <a:buChar char="■"/>
              <a:defRPr/>
            </a:lvl9pPr>
          </a:lstStyle>
          <a:p/>
        </p:txBody>
      </p:sp>
      <p:sp>
        <p:nvSpPr>
          <p:cNvPr id="89" name="Google Shape;89;p22"/>
          <p:cNvSpPr txBox="1"/>
          <p:nvPr>
            <p:ph idx="12" type="sldNum"/>
          </p:nvPr>
        </p:nvSpPr>
        <p:spPr>
          <a:xfrm>
            <a:off x="11296610" y="8842841"/>
            <a:ext cx="731400" cy="746400"/>
          </a:xfrm>
          <a:prstGeom prst="rect">
            <a:avLst/>
          </a:prstGeom>
        </p:spPr>
        <p:txBody>
          <a:bodyPr anchorCtr="0" anchor="ctr" bIns="180625" lIns="180625" spcFirstLastPara="1" rIns="180625" wrap="square" tIns="180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90" name="Shape 90"/>
        <p:cNvGrpSpPr/>
        <p:nvPr/>
      </p:nvGrpSpPr>
      <p:grpSpPr>
        <a:xfrm>
          <a:off x="0" y="0"/>
          <a:ext cx="0" cy="0"/>
          <a:chOff x="0" y="0"/>
          <a:chExt cx="0" cy="0"/>
        </a:xfrm>
      </p:grpSpPr>
      <p:sp>
        <p:nvSpPr>
          <p:cNvPr id="91" name="Google Shape;91;p23"/>
          <p:cNvSpPr txBox="1"/>
          <p:nvPr>
            <p:ph type="title"/>
          </p:nvPr>
        </p:nvSpPr>
        <p:spPr>
          <a:xfrm>
            <a:off x="415600" y="843899"/>
            <a:ext cx="11360700" cy="1086000"/>
          </a:xfrm>
          <a:prstGeom prst="rect">
            <a:avLst/>
          </a:prstGeom>
        </p:spPr>
        <p:txBody>
          <a:bodyPr anchorCtr="0" anchor="t" bIns="180625" lIns="180625" spcFirstLastPara="1" rIns="180625" wrap="square" tIns="180625">
            <a:noAutofit/>
          </a:bodyPr>
          <a:lstStyle>
            <a:lvl1pPr lvl="0" rtl="0">
              <a:spcBef>
                <a:spcPts val="0"/>
              </a:spcBef>
              <a:spcAft>
                <a:spcPts val="0"/>
              </a:spcAft>
              <a:buSzPts val="5500"/>
              <a:buNone/>
              <a:defRPr/>
            </a:lvl1pPr>
            <a:lvl2pPr lvl="1" rtl="0">
              <a:spcBef>
                <a:spcPts val="0"/>
              </a:spcBef>
              <a:spcAft>
                <a:spcPts val="0"/>
              </a:spcAft>
              <a:buSzPts val="5500"/>
              <a:buNone/>
              <a:defRPr/>
            </a:lvl2pPr>
            <a:lvl3pPr lvl="2" rtl="0">
              <a:spcBef>
                <a:spcPts val="0"/>
              </a:spcBef>
              <a:spcAft>
                <a:spcPts val="0"/>
              </a:spcAft>
              <a:buSzPts val="5500"/>
              <a:buNone/>
              <a:defRPr/>
            </a:lvl3pPr>
            <a:lvl4pPr lvl="3" rtl="0">
              <a:spcBef>
                <a:spcPts val="0"/>
              </a:spcBef>
              <a:spcAft>
                <a:spcPts val="0"/>
              </a:spcAft>
              <a:buSzPts val="5500"/>
              <a:buNone/>
              <a:defRPr/>
            </a:lvl4pPr>
            <a:lvl5pPr lvl="4" rtl="0">
              <a:spcBef>
                <a:spcPts val="0"/>
              </a:spcBef>
              <a:spcAft>
                <a:spcPts val="0"/>
              </a:spcAft>
              <a:buSzPts val="5500"/>
              <a:buNone/>
              <a:defRPr/>
            </a:lvl5pPr>
            <a:lvl6pPr lvl="5" rtl="0">
              <a:spcBef>
                <a:spcPts val="0"/>
              </a:spcBef>
              <a:spcAft>
                <a:spcPts val="0"/>
              </a:spcAft>
              <a:buSzPts val="5500"/>
              <a:buNone/>
              <a:defRPr/>
            </a:lvl6pPr>
            <a:lvl7pPr lvl="6" rtl="0">
              <a:spcBef>
                <a:spcPts val="0"/>
              </a:spcBef>
              <a:spcAft>
                <a:spcPts val="0"/>
              </a:spcAft>
              <a:buSzPts val="5500"/>
              <a:buNone/>
              <a:defRPr/>
            </a:lvl7pPr>
            <a:lvl8pPr lvl="7" rtl="0">
              <a:spcBef>
                <a:spcPts val="0"/>
              </a:spcBef>
              <a:spcAft>
                <a:spcPts val="0"/>
              </a:spcAft>
              <a:buSzPts val="5500"/>
              <a:buNone/>
              <a:defRPr/>
            </a:lvl8pPr>
            <a:lvl9pPr lvl="8" rtl="0">
              <a:spcBef>
                <a:spcPts val="0"/>
              </a:spcBef>
              <a:spcAft>
                <a:spcPts val="0"/>
              </a:spcAft>
              <a:buSzPts val="5500"/>
              <a:buNone/>
              <a:defRPr/>
            </a:lvl9pPr>
          </a:lstStyle>
          <a:p/>
        </p:txBody>
      </p:sp>
      <p:sp>
        <p:nvSpPr>
          <p:cNvPr id="92" name="Google Shape;92;p23"/>
          <p:cNvSpPr txBox="1"/>
          <p:nvPr>
            <p:ph idx="1" type="body"/>
          </p:nvPr>
        </p:nvSpPr>
        <p:spPr>
          <a:xfrm>
            <a:off x="415600" y="2185434"/>
            <a:ext cx="5333400" cy="6478500"/>
          </a:xfrm>
          <a:prstGeom prst="rect">
            <a:avLst/>
          </a:prstGeom>
        </p:spPr>
        <p:txBody>
          <a:bodyPr anchorCtr="0" anchor="t" bIns="180625" lIns="180625" spcFirstLastPara="1" rIns="180625" wrap="square" tIns="180625">
            <a:noAutofit/>
          </a:bodyPr>
          <a:lstStyle>
            <a:lvl1pPr indent="-406400" lvl="0" marL="457200" rtl="0">
              <a:spcBef>
                <a:spcPts val="0"/>
              </a:spcBef>
              <a:spcAft>
                <a:spcPts val="0"/>
              </a:spcAft>
              <a:buSzPts val="2800"/>
              <a:buChar char="●"/>
              <a:defRPr sz="2800"/>
            </a:lvl1pPr>
            <a:lvl2pPr indent="-381000" lvl="1" marL="914400" rtl="0">
              <a:spcBef>
                <a:spcPts val="3200"/>
              </a:spcBef>
              <a:spcAft>
                <a:spcPts val="0"/>
              </a:spcAft>
              <a:buSzPts val="2400"/>
              <a:buChar char="○"/>
              <a:defRPr sz="2400"/>
            </a:lvl2pPr>
            <a:lvl3pPr indent="-381000" lvl="2" marL="1371600" rtl="0">
              <a:spcBef>
                <a:spcPts val="3200"/>
              </a:spcBef>
              <a:spcAft>
                <a:spcPts val="0"/>
              </a:spcAft>
              <a:buSzPts val="2400"/>
              <a:buChar char="■"/>
              <a:defRPr sz="2400"/>
            </a:lvl3pPr>
            <a:lvl4pPr indent="-381000" lvl="3" marL="1828800" rtl="0">
              <a:spcBef>
                <a:spcPts val="3200"/>
              </a:spcBef>
              <a:spcAft>
                <a:spcPts val="0"/>
              </a:spcAft>
              <a:buSzPts val="2400"/>
              <a:buChar char="●"/>
              <a:defRPr sz="2400"/>
            </a:lvl4pPr>
            <a:lvl5pPr indent="-381000" lvl="4" marL="2286000" rtl="0">
              <a:spcBef>
                <a:spcPts val="3200"/>
              </a:spcBef>
              <a:spcAft>
                <a:spcPts val="0"/>
              </a:spcAft>
              <a:buSzPts val="2400"/>
              <a:buChar char="○"/>
              <a:defRPr sz="2400"/>
            </a:lvl5pPr>
            <a:lvl6pPr indent="-381000" lvl="5" marL="2743200" rtl="0">
              <a:spcBef>
                <a:spcPts val="3200"/>
              </a:spcBef>
              <a:spcAft>
                <a:spcPts val="0"/>
              </a:spcAft>
              <a:buSzPts val="2400"/>
              <a:buChar char="■"/>
              <a:defRPr sz="2400"/>
            </a:lvl6pPr>
            <a:lvl7pPr indent="-381000" lvl="6" marL="3200400" rtl="0">
              <a:spcBef>
                <a:spcPts val="3200"/>
              </a:spcBef>
              <a:spcAft>
                <a:spcPts val="0"/>
              </a:spcAft>
              <a:buSzPts val="2400"/>
              <a:buChar char="●"/>
              <a:defRPr sz="2400"/>
            </a:lvl7pPr>
            <a:lvl8pPr indent="-381000" lvl="7" marL="3657600" rtl="0">
              <a:spcBef>
                <a:spcPts val="3200"/>
              </a:spcBef>
              <a:spcAft>
                <a:spcPts val="0"/>
              </a:spcAft>
              <a:buSzPts val="2400"/>
              <a:buChar char="○"/>
              <a:defRPr sz="2400"/>
            </a:lvl8pPr>
            <a:lvl9pPr indent="-381000" lvl="8" marL="4114800" rtl="0">
              <a:spcBef>
                <a:spcPts val="3200"/>
              </a:spcBef>
              <a:spcAft>
                <a:spcPts val="3200"/>
              </a:spcAft>
              <a:buSzPts val="2400"/>
              <a:buChar char="■"/>
              <a:defRPr sz="2400"/>
            </a:lvl9pPr>
          </a:lstStyle>
          <a:p/>
        </p:txBody>
      </p:sp>
      <p:sp>
        <p:nvSpPr>
          <p:cNvPr id="93" name="Google Shape;93;p23"/>
          <p:cNvSpPr txBox="1"/>
          <p:nvPr>
            <p:ph idx="2" type="body"/>
          </p:nvPr>
        </p:nvSpPr>
        <p:spPr>
          <a:xfrm>
            <a:off x="6443200" y="2185434"/>
            <a:ext cx="5333400" cy="6478500"/>
          </a:xfrm>
          <a:prstGeom prst="rect">
            <a:avLst/>
          </a:prstGeom>
        </p:spPr>
        <p:txBody>
          <a:bodyPr anchorCtr="0" anchor="t" bIns="180625" lIns="180625" spcFirstLastPara="1" rIns="180625" wrap="square" tIns="180625">
            <a:noAutofit/>
          </a:bodyPr>
          <a:lstStyle>
            <a:lvl1pPr indent="-406400" lvl="0" marL="457200" rtl="0">
              <a:spcBef>
                <a:spcPts val="0"/>
              </a:spcBef>
              <a:spcAft>
                <a:spcPts val="0"/>
              </a:spcAft>
              <a:buSzPts val="2800"/>
              <a:buChar char="●"/>
              <a:defRPr sz="2800"/>
            </a:lvl1pPr>
            <a:lvl2pPr indent="-381000" lvl="1" marL="914400" rtl="0">
              <a:spcBef>
                <a:spcPts val="3200"/>
              </a:spcBef>
              <a:spcAft>
                <a:spcPts val="0"/>
              </a:spcAft>
              <a:buSzPts val="2400"/>
              <a:buChar char="○"/>
              <a:defRPr sz="2400"/>
            </a:lvl2pPr>
            <a:lvl3pPr indent="-381000" lvl="2" marL="1371600" rtl="0">
              <a:spcBef>
                <a:spcPts val="3200"/>
              </a:spcBef>
              <a:spcAft>
                <a:spcPts val="0"/>
              </a:spcAft>
              <a:buSzPts val="2400"/>
              <a:buChar char="■"/>
              <a:defRPr sz="2400"/>
            </a:lvl3pPr>
            <a:lvl4pPr indent="-381000" lvl="3" marL="1828800" rtl="0">
              <a:spcBef>
                <a:spcPts val="3200"/>
              </a:spcBef>
              <a:spcAft>
                <a:spcPts val="0"/>
              </a:spcAft>
              <a:buSzPts val="2400"/>
              <a:buChar char="●"/>
              <a:defRPr sz="2400"/>
            </a:lvl4pPr>
            <a:lvl5pPr indent="-381000" lvl="4" marL="2286000" rtl="0">
              <a:spcBef>
                <a:spcPts val="3200"/>
              </a:spcBef>
              <a:spcAft>
                <a:spcPts val="0"/>
              </a:spcAft>
              <a:buSzPts val="2400"/>
              <a:buChar char="○"/>
              <a:defRPr sz="2400"/>
            </a:lvl5pPr>
            <a:lvl6pPr indent="-381000" lvl="5" marL="2743200" rtl="0">
              <a:spcBef>
                <a:spcPts val="3200"/>
              </a:spcBef>
              <a:spcAft>
                <a:spcPts val="0"/>
              </a:spcAft>
              <a:buSzPts val="2400"/>
              <a:buChar char="■"/>
              <a:defRPr sz="2400"/>
            </a:lvl6pPr>
            <a:lvl7pPr indent="-381000" lvl="6" marL="3200400" rtl="0">
              <a:spcBef>
                <a:spcPts val="3200"/>
              </a:spcBef>
              <a:spcAft>
                <a:spcPts val="0"/>
              </a:spcAft>
              <a:buSzPts val="2400"/>
              <a:buChar char="●"/>
              <a:defRPr sz="2400"/>
            </a:lvl7pPr>
            <a:lvl8pPr indent="-381000" lvl="7" marL="3657600" rtl="0">
              <a:spcBef>
                <a:spcPts val="3200"/>
              </a:spcBef>
              <a:spcAft>
                <a:spcPts val="0"/>
              </a:spcAft>
              <a:buSzPts val="2400"/>
              <a:buChar char="○"/>
              <a:defRPr sz="2400"/>
            </a:lvl8pPr>
            <a:lvl9pPr indent="-381000" lvl="8" marL="4114800" rtl="0">
              <a:spcBef>
                <a:spcPts val="3200"/>
              </a:spcBef>
              <a:spcAft>
                <a:spcPts val="3200"/>
              </a:spcAft>
              <a:buSzPts val="2400"/>
              <a:buChar char="■"/>
              <a:defRPr sz="2400"/>
            </a:lvl9pPr>
          </a:lstStyle>
          <a:p/>
        </p:txBody>
      </p:sp>
      <p:sp>
        <p:nvSpPr>
          <p:cNvPr id="94" name="Google Shape;94;p23"/>
          <p:cNvSpPr txBox="1"/>
          <p:nvPr>
            <p:ph idx="12" type="sldNum"/>
          </p:nvPr>
        </p:nvSpPr>
        <p:spPr>
          <a:xfrm>
            <a:off x="11296610" y="8842841"/>
            <a:ext cx="731400" cy="746400"/>
          </a:xfrm>
          <a:prstGeom prst="rect">
            <a:avLst/>
          </a:prstGeom>
        </p:spPr>
        <p:txBody>
          <a:bodyPr anchorCtr="0" anchor="ctr" bIns="180625" lIns="180625" spcFirstLastPara="1" rIns="180625" wrap="square" tIns="180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5" name="Shape 95"/>
        <p:cNvGrpSpPr/>
        <p:nvPr/>
      </p:nvGrpSpPr>
      <p:grpSpPr>
        <a:xfrm>
          <a:off x="0" y="0"/>
          <a:ext cx="0" cy="0"/>
          <a:chOff x="0" y="0"/>
          <a:chExt cx="0" cy="0"/>
        </a:xfrm>
      </p:grpSpPr>
      <p:sp>
        <p:nvSpPr>
          <p:cNvPr id="96" name="Google Shape;96;p24"/>
          <p:cNvSpPr txBox="1"/>
          <p:nvPr>
            <p:ph type="title"/>
          </p:nvPr>
        </p:nvSpPr>
        <p:spPr>
          <a:xfrm>
            <a:off x="415600" y="843899"/>
            <a:ext cx="11360700" cy="1086000"/>
          </a:xfrm>
          <a:prstGeom prst="rect">
            <a:avLst/>
          </a:prstGeom>
        </p:spPr>
        <p:txBody>
          <a:bodyPr anchorCtr="0" anchor="t" bIns="180625" lIns="180625" spcFirstLastPara="1" rIns="180625" wrap="square" tIns="180625">
            <a:noAutofit/>
          </a:bodyPr>
          <a:lstStyle>
            <a:lvl1pPr lvl="0" rtl="0">
              <a:spcBef>
                <a:spcPts val="0"/>
              </a:spcBef>
              <a:spcAft>
                <a:spcPts val="0"/>
              </a:spcAft>
              <a:buSzPts val="5500"/>
              <a:buNone/>
              <a:defRPr/>
            </a:lvl1pPr>
            <a:lvl2pPr lvl="1" rtl="0">
              <a:spcBef>
                <a:spcPts val="0"/>
              </a:spcBef>
              <a:spcAft>
                <a:spcPts val="0"/>
              </a:spcAft>
              <a:buSzPts val="5500"/>
              <a:buNone/>
              <a:defRPr/>
            </a:lvl2pPr>
            <a:lvl3pPr lvl="2" rtl="0">
              <a:spcBef>
                <a:spcPts val="0"/>
              </a:spcBef>
              <a:spcAft>
                <a:spcPts val="0"/>
              </a:spcAft>
              <a:buSzPts val="5500"/>
              <a:buNone/>
              <a:defRPr/>
            </a:lvl3pPr>
            <a:lvl4pPr lvl="3" rtl="0">
              <a:spcBef>
                <a:spcPts val="0"/>
              </a:spcBef>
              <a:spcAft>
                <a:spcPts val="0"/>
              </a:spcAft>
              <a:buSzPts val="5500"/>
              <a:buNone/>
              <a:defRPr/>
            </a:lvl4pPr>
            <a:lvl5pPr lvl="4" rtl="0">
              <a:spcBef>
                <a:spcPts val="0"/>
              </a:spcBef>
              <a:spcAft>
                <a:spcPts val="0"/>
              </a:spcAft>
              <a:buSzPts val="5500"/>
              <a:buNone/>
              <a:defRPr/>
            </a:lvl5pPr>
            <a:lvl6pPr lvl="5" rtl="0">
              <a:spcBef>
                <a:spcPts val="0"/>
              </a:spcBef>
              <a:spcAft>
                <a:spcPts val="0"/>
              </a:spcAft>
              <a:buSzPts val="5500"/>
              <a:buNone/>
              <a:defRPr/>
            </a:lvl6pPr>
            <a:lvl7pPr lvl="6" rtl="0">
              <a:spcBef>
                <a:spcPts val="0"/>
              </a:spcBef>
              <a:spcAft>
                <a:spcPts val="0"/>
              </a:spcAft>
              <a:buSzPts val="5500"/>
              <a:buNone/>
              <a:defRPr/>
            </a:lvl7pPr>
            <a:lvl8pPr lvl="7" rtl="0">
              <a:spcBef>
                <a:spcPts val="0"/>
              </a:spcBef>
              <a:spcAft>
                <a:spcPts val="0"/>
              </a:spcAft>
              <a:buSzPts val="5500"/>
              <a:buNone/>
              <a:defRPr/>
            </a:lvl8pPr>
            <a:lvl9pPr lvl="8" rtl="0">
              <a:spcBef>
                <a:spcPts val="0"/>
              </a:spcBef>
              <a:spcAft>
                <a:spcPts val="0"/>
              </a:spcAft>
              <a:buSzPts val="5500"/>
              <a:buNone/>
              <a:defRPr/>
            </a:lvl9pPr>
          </a:lstStyle>
          <a:p/>
        </p:txBody>
      </p:sp>
      <p:sp>
        <p:nvSpPr>
          <p:cNvPr id="97" name="Google Shape;97;p24"/>
          <p:cNvSpPr txBox="1"/>
          <p:nvPr>
            <p:ph idx="12" type="sldNum"/>
          </p:nvPr>
        </p:nvSpPr>
        <p:spPr>
          <a:xfrm>
            <a:off x="11296610" y="8842841"/>
            <a:ext cx="731400" cy="746400"/>
          </a:xfrm>
          <a:prstGeom prst="rect">
            <a:avLst/>
          </a:prstGeom>
        </p:spPr>
        <p:txBody>
          <a:bodyPr anchorCtr="0" anchor="ctr" bIns="180625" lIns="180625" spcFirstLastPara="1" rIns="180625" wrap="square" tIns="180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98" name="Shape 98"/>
        <p:cNvGrpSpPr/>
        <p:nvPr/>
      </p:nvGrpSpPr>
      <p:grpSpPr>
        <a:xfrm>
          <a:off x="0" y="0"/>
          <a:ext cx="0" cy="0"/>
          <a:chOff x="0" y="0"/>
          <a:chExt cx="0" cy="0"/>
        </a:xfrm>
      </p:grpSpPr>
      <p:sp>
        <p:nvSpPr>
          <p:cNvPr id="99" name="Google Shape;99;p25"/>
          <p:cNvSpPr txBox="1"/>
          <p:nvPr>
            <p:ph type="title"/>
          </p:nvPr>
        </p:nvSpPr>
        <p:spPr>
          <a:xfrm>
            <a:off x="415600" y="1053582"/>
            <a:ext cx="3744000" cy="1433100"/>
          </a:xfrm>
          <a:prstGeom prst="rect">
            <a:avLst/>
          </a:prstGeom>
        </p:spPr>
        <p:txBody>
          <a:bodyPr anchorCtr="0" anchor="b" bIns="180625" lIns="180625" spcFirstLastPara="1" rIns="180625" wrap="square" tIns="180625">
            <a:noAutofit/>
          </a:bodyPr>
          <a:lstStyle>
            <a:lvl1pPr lvl="0" rtl="0">
              <a:spcBef>
                <a:spcPts val="0"/>
              </a:spcBef>
              <a:spcAft>
                <a:spcPts val="0"/>
              </a:spcAft>
              <a:buSzPts val="4700"/>
              <a:buNone/>
              <a:defRPr sz="4700"/>
            </a:lvl1pPr>
            <a:lvl2pPr lvl="1" rtl="0">
              <a:spcBef>
                <a:spcPts val="0"/>
              </a:spcBef>
              <a:spcAft>
                <a:spcPts val="0"/>
              </a:spcAft>
              <a:buSzPts val="4700"/>
              <a:buNone/>
              <a:defRPr sz="4700"/>
            </a:lvl2pPr>
            <a:lvl3pPr lvl="2" rtl="0">
              <a:spcBef>
                <a:spcPts val="0"/>
              </a:spcBef>
              <a:spcAft>
                <a:spcPts val="0"/>
              </a:spcAft>
              <a:buSzPts val="4700"/>
              <a:buNone/>
              <a:defRPr sz="4700"/>
            </a:lvl3pPr>
            <a:lvl4pPr lvl="3" rtl="0">
              <a:spcBef>
                <a:spcPts val="0"/>
              </a:spcBef>
              <a:spcAft>
                <a:spcPts val="0"/>
              </a:spcAft>
              <a:buSzPts val="4700"/>
              <a:buNone/>
              <a:defRPr sz="4700"/>
            </a:lvl4pPr>
            <a:lvl5pPr lvl="4" rtl="0">
              <a:spcBef>
                <a:spcPts val="0"/>
              </a:spcBef>
              <a:spcAft>
                <a:spcPts val="0"/>
              </a:spcAft>
              <a:buSzPts val="4700"/>
              <a:buNone/>
              <a:defRPr sz="4700"/>
            </a:lvl5pPr>
            <a:lvl6pPr lvl="5" rtl="0">
              <a:spcBef>
                <a:spcPts val="0"/>
              </a:spcBef>
              <a:spcAft>
                <a:spcPts val="0"/>
              </a:spcAft>
              <a:buSzPts val="4700"/>
              <a:buNone/>
              <a:defRPr sz="4700"/>
            </a:lvl6pPr>
            <a:lvl7pPr lvl="6" rtl="0">
              <a:spcBef>
                <a:spcPts val="0"/>
              </a:spcBef>
              <a:spcAft>
                <a:spcPts val="0"/>
              </a:spcAft>
              <a:buSzPts val="4700"/>
              <a:buNone/>
              <a:defRPr sz="4700"/>
            </a:lvl7pPr>
            <a:lvl8pPr lvl="7" rtl="0">
              <a:spcBef>
                <a:spcPts val="0"/>
              </a:spcBef>
              <a:spcAft>
                <a:spcPts val="0"/>
              </a:spcAft>
              <a:buSzPts val="4700"/>
              <a:buNone/>
              <a:defRPr sz="4700"/>
            </a:lvl8pPr>
            <a:lvl9pPr lvl="8" rtl="0">
              <a:spcBef>
                <a:spcPts val="0"/>
              </a:spcBef>
              <a:spcAft>
                <a:spcPts val="0"/>
              </a:spcAft>
              <a:buSzPts val="4700"/>
              <a:buNone/>
              <a:defRPr sz="4700"/>
            </a:lvl9pPr>
          </a:lstStyle>
          <a:p/>
        </p:txBody>
      </p:sp>
      <p:sp>
        <p:nvSpPr>
          <p:cNvPr id="100" name="Google Shape;100;p25"/>
          <p:cNvSpPr txBox="1"/>
          <p:nvPr>
            <p:ph idx="1" type="body"/>
          </p:nvPr>
        </p:nvSpPr>
        <p:spPr>
          <a:xfrm>
            <a:off x="415600" y="2635093"/>
            <a:ext cx="3744000" cy="6028800"/>
          </a:xfrm>
          <a:prstGeom prst="rect">
            <a:avLst/>
          </a:prstGeom>
        </p:spPr>
        <p:txBody>
          <a:bodyPr anchorCtr="0" anchor="t" bIns="180625" lIns="180625" spcFirstLastPara="1" rIns="180625" wrap="square" tIns="180625">
            <a:noAutofit/>
          </a:bodyPr>
          <a:lstStyle>
            <a:lvl1pPr indent="-381000" lvl="0" marL="457200" rtl="0">
              <a:spcBef>
                <a:spcPts val="0"/>
              </a:spcBef>
              <a:spcAft>
                <a:spcPts val="0"/>
              </a:spcAft>
              <a:buSzPts val="2400"/>
              <a:buChar char="●"/>
              <a:defRPr sz="2400"/>
            </a:lvl1pPr>
            <a:lvl2pPr indent="-381000" lvl="1" marL="914400" rtl="0">
              <a:spcBef>
                <a:spcPts val="3200"/>
              </a:spcBef>
              <a:spcAft>
                <a:spcPts val="0"/>
              </a:spcAft>
              <a:buSzPts val="2400"/>
              <a:buChar char="○"/>
              <a:defRPr sz="2400"/>
            </a:lvl2pPr>
            <a:lvl3pPr indent="-381000" lvl="2" marL="1371600" rtl="0">
              <a:spcBef>
                <a:spcPts val="3200"/>
              </a:spcBef>
              <a:spcAft>
                <a:spcPts val="0"/>
              </a:spcAft>
              <a:buSzPts val="2400"/>
              <a:buChar char="■"/>
              <a:defRPr sz="2400"/>
            </a:lvl3pPr>
            <a:lvl4pPr indent="-381000" lvl="3" marL="1828800" rtl="0">
              <a:spcBef>
                <a:spcPts val="3200"/>
              </a:spcBef>
              <a:spcAft>
                <a:spcPts val="0"/>
              </a:spcAft>
              <a:buSzPts val="2400"/>
              <a:buChar char="●"/>
              <a:defRPr sz="2400"/>
            </a:lvl4pPr>
            <a:lvl5pPr indent="-381000" lvl="4" marL="2286000" rtl="0">
              <a:spcBef>
                <a:spcPts val="3200"/>
              </a:spcBef>
              <a:spcAft>
                <a:spcPts val="0"/>
              </a:spcAft>
              <a:buSzPts val="2400"/>
              <a:buChar char="○"/>
              <a:defRPr sz="2400"/>
            </a:lvl5pPr>
            <a:lvl6pPr indent="-381000" lvl="5" marL="2743200" rtl="0">
              <a:spcBef>
                <a:spcPts val="3200"/>
              </a:spcBef>
              <a:spcAft>
                <a:spcPts val="0"/>
              </a:spcAft>
              <a:buSzPts val="2400"/>
              <a:buChar char="■"/>
              <a:defRPr sz="2400"/>
            </a:lvl6pPr>
            <a:lvl7pPr indent="-381000" lvl="6" marL="3200400" rtl="0">
              <a:spcBef>
                <a:spcPts val="3200"/>
              </a:spcBef>
              <a:spcAft>
                <a:spcPts val="0"/>
              </a:spcAft>
              <a:buSzPts val="2400"/>
              <a:buChar char="●"/>
              <a:defRPr sz="2400"/>
            </a:lvl7pPr>
            <a:lvl8pPr indent="-381000" lvl="7" marL="3657600" rtl="0">
              <a:spcBef>
                <a:spcPts val="3200"/>
              </a:spcBef>
              <a:spcAft>
                <a:spcPts val="0"/>
              </a:spcAft>
              <a:buSzPts val="2400"/>
              <a:buChar char="○"/>
              <a:defRPr sz="2400"/>
            </a:lvl8pPr>
            <a:lvl9pPr indent="-381000" lvl="8" marL="4114800" rtl="0">
              <a:spcBef>
                <a:spcPts val="3200"/>
              </a:spcBef>
              <a:spcAft>
                <a:spcPts val="3200"/>
              </a:spcAft>
              <a:buSzPts val="2400"/>
              <a:buChar char="■"/>
              <a:defRPr sz="2400"/>
            </a:lvl9pPr>
          </a:lstStyle>
          <a:p/>
        </p:txBody>
      </p:sp>
      <p:sp>
        <p:nvSpPr>
          <p:cNvPr id="101" name="Google Shape;101;p25"/>
          <p:cNvSpPr txBox="1"/>
          <p:nvPr>
            <p:ph idx="12" type="sldNum"/>
          </p:nvPr>
        </p:nvSpPr>
        <p:spPr>
          <a:xfrm>
            <a:off x="11296610" y="8842841"/>
            <a:ext cx="731400" cy="746400"/>
          </a:xfrm>
          <a:prstGeom prst="rect">
            <a:avLst/>
          </a:prstGeom>
        </p:spPr>
        <p:txBody>
          <a:bodyPr anchorCtr="0" anchor="ctr" bIns="180625" lIns="180625" spcFirstLastPara="1" rIns="180625" wrap="square" tIns="180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02" name="Shape 102"/>
        <p:cNvGrpSpPr/>
        <p:nvPr/>
      </p:nvGrpSpPr>
      <p:grpSpPr>
        <a:xfrm>
          <a:off x="0" y="0"/>
          <a:ext cx="0" cy="0"/>
          <a:chOff x="0" y="0"/>
          <a:chExt cx="0" cy="0"/>
        </a:xfrm>
      </p:grpSpPr>
      <p:sp>
        <p:nvSpPr>
          <p:cNvPr id="103" name="Google Shape;103;p26"/>
          <p:cNvSpPr txBox="1"/>
          <p:nvPr>
            <p:ph type="title"/>
          </p:nvPr>
        </p:nvSpPr>
        <p:spPr>
          <a:xfrm>
            <a:off x="653667" y="853618"/>
            <a:ext cx="8490600" cy="7757100"/>
          </a:xfrm>
          <a:prstGeom prst="rect">
            <a:avLst/>
          </a:prstGeom>
        </p:spPr>
        <p:txBody>
          <a:bodyPr anchorCtr="0" anchor="ctr" bIns="180625" lIns="180625" spcFirstLastPara="1" rIns="180625" wrap="square" tIns="180625">
            <a:noAutofit/>
          </a:bodyPr>
          <a:lstStyle>
            <a:lvl1pPr lvl="0" rtl="0">
              <a:spcBef>
                <a:spcPts val="0"/>
              </a:spcBef>
              <a:spcAft>
                <a:spcPts val="0"/>
              </a:spcAft>
              <a:buSzPts val="9500"/>
              <a:buNone/>
              <a:defRPr sz="9500"/>
            </a:lvl1pPr>
            <a:lvl2pPr lvl="1" rtl="0">
              <a:spcBef>
                <a:spcPts val="0"/>
              </a:spcBef>
              <a:spcAft>
                <a:spcPts val="0"/>
              </a:spcAft>
              <a:buSzPts val="9500"/>
              <a:buNone/>
              <a:defRPr sz="9500"/>
            </a:lvl2pPr>
            <a:lvl3pPr lvl="2" rtl="0">
              <a:spcBef>
                <a:spcPts val="0"/>
              </a:spcBef>
              <a:spcAft>
                <a:spcPts val="0"/>
              </a:spcAft>
              <a:buSzPts val="9500"/>
              <a:buNone/>
              <a:defRPr sz="9500"/>
            </a:lvl3pPr>
            <a:lvl4pPr lvl="3" rtl="0">
              <a:spcBef>
                <a:spcPts val="0"/>
              </a:spcBef>
              <a:spcAft>
                <a:spcPts val="0"/>
              </a:spcAft>
              <a:buSzPts val="9500"/>
              <a:buNone/>
              <a:defRPr sz="9500"/>
            </a:lvl4pPr>
            <a:lvl5pPr lvl="4" rtl="0">
              <a:spcBef>
                <a:spcPts val="0"/>
              </a:spcBef>
              <a:spcAft>
                <a:spcPts val="0"/>
              </a:spcAft>
              <a:buSzPts val="9500"/>
              <a:buNone/>
              <a:defRPr sz="9500"/>
            </a:lvl5pPr>
            <a:lvl6pPr lvl="5" rtl="0">
              <a:spcBef>
                <a:spcPts val="0"/>
              </a:spcBef>
              <a:spcAft>
                <a:spcPts val="0"/>
              </a:spcAft>
              <a:buSzPts val="9500"/>
              <a:buNone/>
              <a:defRPr sz="9500"/>
            </a:lvl6pPr>
            <a:lvl7pPr lvl="6" rtl="0">
              <a:spcBef>
                <a:spcPts val="0"/>
              </a:spcBef>
              <a:spcAft>
                <a:spcPts val="0"/>
              </a:spcAft>
              <a:buSzPts val="9500"/>
              <a:buNone/>
              <a:defRPr sz="9500"/>
            </a:lvl7pPr>
            <a:lvl8pPr lvl="7" rtl="0">
              <a:spcBef>
                <a:spcPts val="0"/>
              </a:spcBef>
              <a:spcAft>
                <a:spcPts val="0"/>
              </a:spcAft>
              <a:buSzPts val="9500"/>
              <a:buNone/>
              <a:defRPr sz="9500"/>
            </a:lvl8pPr>
            <a:lvl9pPr lvl="8" rtl="0">
              <a:spcBef>
                <a:spcPts val="0"/>
              </a:spcBef>
              <a:spcAft>
                <a:spcPts val="0"/>
              </a:spcAft>
              <a:buSzPts val="9500"/>
              <a:buNone/>
              <a:defRPr sz="9500"/>
            </a:lvl9pPr>
          </a:lstStyle>
          <a:p/>
        </p:txBody>
      </p:sp>
      <p:sp>
        <p:nvSpPr>
          <p:cNvPr id="104" name="Google Shape;104;p26"/>
          <p:cNvSpPr txBox="1"/>
          <p:nvPr>
            <p:ph idx="12" type="sldNum"/>
          </p:nvPr>
        </p:nvSpPr>
        <p:spPr>
          <a:xfrm>
            <a:off x="11296610" y="8842841"/>
            <a:ext cx="731400" cy="746400"/>
          </a:xfrm>
          <a:prstGeom prst="rect">
            <a:avLst/>
          </a:prstGeom>
        </p:spPr>
        <p:txBody>
          <a:bodyPr anchorCtr="0" anchor="ctr" bIns="180625" lIns="180625" spcFirstLastPara="1" rIns="180625" wrap="square" tIns="180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05" name="Shape 105"/>
        <p:cNvGrpSpPr/>
        <p:nvPr/>
      </p:nvGrpSpPr>
      <p:grpSpPr>
        <a:xfrm>
          <a:off x="0" y="0"/>
          <a:ext cx="0" cy="0"/>
          <a:chOff x="0" y="0"/>
          <a:chExt cx="0" cy="0"/>
        </a:xfrm>
      </p:grpSpPr>
      <p:sp>
        <p:nvSpPr>
          <p:cNvPr id="106" name="Google Shape;106;p27"/>
          <p:cNvSpPr/>
          <p:nvPr/>
        </p:nvSpPr>
        <p:spPr>
          <a:xfrm>
            <a:off x="6096000" y="-237"/>
            <a:ext cx="6096000" cy="9753600"/>
          </a:xfrm>
          <a:prstGeom prst="rect">
            <a:avLst/>
          </a:prstGeom>
          <a:solidFill>
            <a:schemeClr val="lt2"/>
          </a:solidFill>
          <a:ln>
            <a:noFill/>
          </a:ln>
        </p:spPr>
        <p:txBody>
          <a:bodyPr anchorCtr="0" anchor="ctr" bIns="180625" lIns="180625" spcFirstLastPara="1" rIns="180625" wrap="square" tIns="180625">
            <a:noAutofit/>
          </a:bodyPr>
          <a:lstStyle/>
          <a:p>
            <a:pPr indent="0" lvl="0" marL="0" rtl="0" algn="l">
              <a:spcBef>
                <a:spcPts val="0"/>
              </a:spcBef>
              <a:spcAft>
                <a:spcPts val="0"/>
              </a:spcAft>
              <a:buNone/>
            </a:pPr>
            <a:r>
              <a:t/>
            </a:r>
            <a:endParaRPr/>
          </a:p>
        </p:txBody>
      </p:sp>
      <p:sp>
        <p:nvSpPr>
          <p:cNvPr id="107" name="Google Shape;107;p27"/>
          <p:cNvSpPr txBox="1"/>
          <p:nvPr>
            <p:ph type="title"/>
          </p:nvPr>
        </p:nvSpPr>
        <p:spPr>
          <a:xfrm>
            <a:off x="354000" y="2338465"/>
            <a:ext cx="5393700" cy="2810700"/>
          </a:xfrm>
          <a:prstGeom prst="rect">
            <a:avLst/>
          </a:prstGeom>
        </p:spPr>
        <p:txBody>
          <a:bodyPr anchorCtr="0" anchor="b" bIns="180625" lIns="180625" spcFirstLastPara="1" rIns="180625" wrap="square" tIns="180625">
            <a:noAutofit/>
          </a:bodyPr>
          <a:lstStyle>
            <a:lvl1pPr lvl="0" rtl="0" algn="ctr">
              <a:spcBef>
                <a:spcPts val="0"/>
              </a:spcBef>
              <a:spcAft>
                <a:spcPts val="0"/>
              </a:spcAft>
              <a:buSzPts val="8300"/>
              <a:buNone/>
              <a:defRPr sz="8300"/>
            </a:lvl1pPr>
            <a:lvl2pPr lvl="1" rtl="0" algn="ctr">
              <a:spcBef>
                <a:spcPts val="0"/>
              </a:spcBef>
              <a:spcAft>
                <a:spcPts val="0"/>
              </a:spcAft>
              <a:buSzPts val="8300"/>
              <a:buNone/>
              <a:defRPr sz="8300"/>
            </a:lvl2pPr>
            <a:lvl3pPr lvl="2" rtl="0" algn="ctr">
              <a:spcBef>
                <a:spcPts val="0"/>
              </a:spcBef>
              <a:spcAft>
                <a:spcPts val="0"/>
              </a:spcAft>
              <a:buSzPts val="8300"/>
              <a:buNone/>
              <a:defRPr sz="8300"/>
            </a:lvl3pPr>
            <a:lvl4pPr lvl="3" rtl="0" algn="ctr">
              <a:spcBef>
                <a:spcPts val="0"/>
              </a:spcBef>
              <a:spcAft>
                <a:spcPts val="0"/>
              </a:spcAft>
              <a:buSzPts val="8300"/>
              <a:buNone/>
              <a:defRPr sz="8300"/>
            </a:lvl4pPr>
            <a:lvl5pPr lvl="4" rtl="0" algn="ctr">
              <a:spcBef>
                <a:spcPts val="0"/>
              </a:spcBef>
              <a:spcAft>
                <a:spcPts val="0"/>
              </a:spcAft>
              <a:buSzPts val="8300"/>
              <a:buNone/>
              <a:defRPr sz="8300"/>
            </a:lvl5pPr>
            <a:lvl6pPr lvl="5" rtl="0" algn="ctr">
              <a:spcBef>
                <a:spcPts val="0"/>
              </a:spcBef>
              <a:spcAft>
                <a:spcPts val="0"/>
              </a:spcAft>
              <a:buSzPts val="8300"/>
              <a:buNone/>
              <a:defRPr sz="8300"/>
            </a:lvl6pPr>
            <a:lvl7pPr lvl="6" rtl="0" algn="ctr">
              <a:spcBef>
                <a:spcPts val="0"/>
              </a:spcBef>
              <a:spcAft>
                <a:spcPts val="0"/>
              </a:spcAft>
              <a:buSzPts val="8300"/>
              <a:buNone/>
              <a:defRPr sz="8300"/>
            </a:lvl7pPr>
            <a:lvl8pPr lvl="7" rtl="0" algn="ctr">
              <a:spcBef>
                <a:spcPts val="0"/>
              </a:spcBef>
              <a:spcAft>
                <a:spcPts val="0"/>
              </a:spcAft>
              <a:buSzPts val="8300"/>
              <a:buNone/>
              <a:defRPr sz="8300"/>
            </a:lvl8pPr>
            <a:lvl9pPr lvl="8" rtl="0" algn="ctr">
              <a:spcBef>
                <a:spcPts val="0"/>
              </a:spcBef>
              <a:spcAft>
                <a:spcPts val="0"/>
              </a:spcAft>
              <a:buSzPts val="8300"/>
              <a:buNone/>
              <a:defRPr sz="8300"/>
            </a:lvl9pPr>
          </a:lstStyle>
          <a:p/>
        </p:txBody>
      </p:sp>
      <p:sp>
        <p:nvSpPr>
          <p:cNvPr id="108" name="Google Shape;108;p27"/>
          <p:cNvSpPr txBox="1"/>
          <p:nvPr>
            <p:ph idx="1" type="subTitle"/>
          </p:nvPr>
        </p:nvSpPr>
        <p:spPr>
          <a:xfrm>
            <a:off x="354000" y="5315461"/>
            <a:ext cx="5393700" cy="2341800"/>
          </a:xfrm>
          <a:prstGeom prst="rect">
            <a:avLst/>
          </a:prstGeom>
        </p:spPr>
        <p:txBody>
          <a:bodyPr anchorCtr="0" anchor="t" bIns="180625" lIns="180625" spcFirstLastPara="1" rIns="180625" wrap="square" tIns="180625">
            <a:noAutofit/>
          </a:bodyPr>
          <a:lstStyle>
            <a:lvl1pPr lvl="0" rtl="0" algn="ctr">
              <a:lnSpc>
                <a:spcPct val="100000"/>
              </a:lnSpc>
              <a:spcBef>
                <a:spcPts val="0"/>
              </a:spcBef>
              <a:spcAft>
                <a:spcPts val="0"/>
              </a:spcAft>
              <a:buSzPts val="4100"/>
              <a:buNone/>
              <a:defRPr sz="4100"/>
            </a:lvl1pPr>
            <a:lvl2pPr lvl="1" rtl="0" algn="ctr">
              <a:lnSpc>
                <a:spcPct val="100000"/>
              </a:lnSpc>
              <a:spcBef>
                <a:spcPts val="0"/>
              </a:spcBef>
              <a:spcAft>
                <a:spcPts val="0"/>
              </a:spcAft>
              <a:buSzPts val="4100"/>
              <a:buNone/>
              <a:defRPr sz="4100"/>
            </a:lvl2pPr>
            <a:lvl3pPr lvl="2" rtl="0" algn="ctr">
              <a:lnSpc>
                <a:spcPct val="100000"/>
              </a:lnSpc>
              <a:spcBef>
                <a:spcPts val="0"/>
              </a:spcBef>
              <a:spcAft>
                <a:spcPts val="0"/>
              </a:spcAft>
              <a:buSzPts val="4100"/>
              <a:buNone/>
              <a:defRPr sz="4100"/>
            </a:lvl3pPr>
            <a:lvl4pPr lvl="3" rtl="0" algn="ctr">
              <a:lnSpc>
                <a:spcPct val="100000"/>
              </a:lnSpc>
              <a:spcBef>
                <a:spcPts val="0"/>
              </a:spcBef>
              <a:spcAft>
                <a:spcPts val="0"/>
              </a:spcAft>
              <a:buSzPts val="4100"/>
              <a:buNone/>
              <a:defRPr sz="4100"/>
            </a:lvl4pPr>
            <a:lvl5pPr lvl="4" rtl="0" algn="ctr">
              <a:lnSpc>
                <a:spcPct val="100000"/>
              </a:lnSpc>
              <a:spcBef>
                <a:spcPts val="0"/>
              </a:spcBef>
              <a:spcAft>
                <a:spcPts val="0"/>
              </a:spcAft>
              <a:buSzPts val="4100"/>
              <a:buNone/>
              <a:defRPr sz="4100"/>
            </a:lvl5pPr>
            <a:lvl6pPr lvl="5" rtl="0" algn="ctr">
              <a:lnSpc>
                <a:spcPct val="100000"/>
              </a:lnSpc>
              <a:spcBef>
                <a:spcPts val="0"/>
              </a:spcBef>
              <a:spcAft>
                <a:spcPts val="0"/>
              </a:spcAft>
              <a:buSzPts val="4100"/>
              <a:buNone/>
              <a:defRPr sz="4100"/>
            </a:lvl6pPr>
            <a:lvl7pPr lvl="6" rtl="0" algn="ctr">
              <a:lnSpc>
                <a:spcPct val="100000"/>
              </a:lnSpc>
              <a:spcBef>
                <a:spcPts val="0"/>
              </a:spcBef>
              <a:spcAft>
                <a:spcPts val="0"/>
              </a:spcAft>
              <a:buSzPts val="4100"/>
              <a:buNone/>
              <a:defRPr sz="4100"/>
            </a:lvl7pPr>
            <a:lvl8pPr lvl="7" rtl="0" algn="ctr">
              <a:lnSpc>
                <a:spcPct val="100000"/>
              </a:lnSpc>
              <a:spcBef>
                <a:spcPts val="0"/>
              </a:spcBef>
              <a:spcAft>
                <a:spcPts val="0"/>
              </a:spcAft>
              <a:buSzPts val="4100"/>
              <a:buNone/>
              <a:defRPr sz="4100"/>
            </a:lvl8pPr>
            <a:lvl9pPr lvl="8" rtl="0" algn="ctr">
              <a:lnSpc>
                <a:spcPct val="100000"/>
              </a:lnSpc>
              <a:spcBef>
                <a:spcPts val="0"/>
              </a:spcBef>
              <a:spcAft>
                <a:spcPts val="0"/>
              </a:spcAft>
              <a:buSzPts val="4100"/>
              <a:buNone/>
              <a:defRPr sz="4100"/>
            </a:lvl9pPr>
          </a:lstStyle>
          <a:p/>
        </p:txBody>
      </p:sp>
      <p:sp>
        <p:nvSpPr>
          <p:cNvPr id="109" name="Google Shape;109;p27"/>
          <p:cNvSpPr txBox="1"/>
          <p:nvPr>
            <p:ph idx="2" type="body"/>
          </p:nvPr>
        </p:nvSpPr>
        <p:spPr>
          <a:xfrm>
            <a:off x="6586000" y="1373061"/>
            <a:ext cx="5116200" cy="7006800"/>
          </a:xfrm>
          <a:prstGeom prst="rect">
            <a:avLst/>
          </a:prstGeom>
        </p:spPr>
        <p:txBody>
          <a:bodyPr anchorCtr="0" anchor="ctr" bIns="180625" lIns="180625" spcFirstLastPara="1" rIns="180625" wrap="square" tIns="180625">
            <a:noAutofit/>
          </a:bodyPr>
          <a:lstStyle>
            <a:lvl1pPr indent="-457200" lvl="0" marL="457200" rtl="0">
              <a:spcBef>
                <a:spcPts val="0"/>
              </a:spcBef>
              <a:spcAft>
                <a:spcPts val="0"/>
              </a:spcAft>
              <a:buSzPts val="3600"/>
              <a:buChar char="●"/>
              <a:defRPr/>
            </a:lvl1pPr>
            <a:lvl2pPr indent="-406400" lvl="1" marL="914400" rtl="0">
              <a:spcBef>
                <a:spcPts val="3200"/>
              </a:spcBef>
              <a:spcAft>
                <a:spcPts val="0"/>
              </a:spcAft>
              <a:buSzPts val="2800"/>
              <a:buChar char="○"/>
              <a:defRPr/>
            </a:lvl2pPr>
            <a:lvl3pPr indent="-406400" lvl="2" marL="1371600" rtl="0">
              <a:spcBef>
                <a:spcPts val="3200"/>
              </a:spcBef>
              <a:spcAft>
                <a:spcPts val="0"/>
              </a:spcAft>
              <a:buSzPts val="2800"/>
              <a:buChar char="■"/>
              <a:defRPr/>
            </a:lvl3pPr>
            <a:lvl4pPr indent="-406400" lvl="3" marL="1828800" rtl="0">
              <a:spcBef>
                <a:spcPts val="3200"/>
              </a:spcBef>
              <a:spcAft>
                <a:spcPts val="0"/>
              </a:spcAft>
              <a:buSzPts val="2800"/>
              <a:buChar char="●"/>
              <a:defRPr/>
            </a:lvl4pPr>
            <a:lvl5pPr indent="-406400" lvl="4" marL="2286000" rtl="0">
              <a:spcBef>
                <a:spcPts val="3200"/>
              </a:spcBef>
              <a:spcAft>
                <a:spcPts val="0"/>
              </a:spcAft>
              <a:buSzPts val="2800"/>
              <a:buChar char="○"/>
              <a:defRPr/>
            </a:lvl5pPr>
            <a:lvl6pPr indent="-406400" lvl="5" marL="2743200" rtl="0">
              <a:spcBef>
                <a:spcPts val="3200"/>
              </a:spcBef>
              <a:spcAft>
                <a:spcPts val="0"/>
              </a:spcAft>
              <a:buSzPts val="2800"/>
              <a:buChar char="■"/>
              <a:defRPr/>
            </a:lvl6pPr>
            <a:lvl7pPr indent="-406400" lvl="6" marL="3200400" rtl="0">
              <a:spcBef>
                <a:spcPts val="3200"/>
              </a:spcBef>
              <a:spcAft>
                <a:spcPts val="0"/>
              </a:spcAft>
              <a:buSzPts val="2800"/>
              <a:buChar char="●"/>
              <a:defRPr/>
            </a:lvl7pPr>
            <a:lvl8pPr indent="-406400" lvl="7" marL="3657600" rtl="0">
              <a:spcBef>
                <a:spcPts val="3200"/>
              </a:spcBef>
              <a:spcAft>
                <a:spcPts val="0"/>
              </a:spcAft>
              <a:buSzPts val="2800"/>
              <a:buChar char="○"/>
              <a:defRPr/>
            </a:lvl8pPr>
            <a:lvl9pPr indent="-406400" lvl="8" marL="4114800" rtl="0">
              <a:spcBef>
                <a:spcPts val="3200"/>
              </a:spcBef>
              <a:spcAft>
                <a:spcPts val="3200"/>
              </a:spcAft>
              <a:buSzPts val="2800"/>
              <a:buChar char="■"/>
              <a:defRPr/>
            </a:lvl9pPr>
          </a:lstStyle>
          <a:p/>
        </p:txBody>
      </p:sp>
      <p:sp>
        <p:nvSpPr>
          <p:cNvPr id="110" name="Google Shape;110;p27"/>
          <p:cNvSpPr txBox="1"/>
          <p:nvPr>
            <p:ph idx="12" type="sldNum"/>
          </p:nvPr>
        </p:nvSpPr>
        <p:spPr>
          <a:xfrm>
            <a:off x="11296610" y="8842841"/>
            <a:ext cx="731400" cy="746400"/>
          </a:xfrm>
          <a:prstGeom prst="rect">
            <a:avLst/>
          </a:prstGeom>
        </p:spPr>
        <p:txBody>
          <a:bodyPr anchorCtr="0" anchor="ctr" bIns="180625" lIns="180625" spcFirstLastPara="1" rIns="180625" wrap="square" tIns="180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11" name="Shape 111"/>
        <p:cNvGrpSpPr/>
        <p:nvPr/>
      </p:nvGrpSpPr>
      <p:grpSpPr>
        <a:xfrm>
          <a:off x="0" y="0"/>
          <a:ext cx="0" cy="0"/>
          <a:chOff x="0" y="0"/>
          <a:chExt cx="0" cy="0"/>
        </a:xfrm>
      </p:grpSpPr>
      <p:sp>
        <p:nvSpPr>
          <p:cNvPr id="112" name="Google Shape;112;p28"/>
          <p:cNvSpPr txBox="1"/>
          <p:nvPr>
            <p:ph idx="1" type="body"/>
          </p:nvPr>
        </p:nvSpPr>
        <p:spPr>
          <a:xfrm>
            <a:off x="415600" y="8022424"/>
            <a:ext cx="7998600" cy="1147500"/>
          </a:xfrm>
          <a:prstGeom prst="rect">
            <a:avLst/>
          </a:prstGeom>
        </p:spPr>
        <p:txBody>
          <a:bodyPr anchorCtr="0" anchor="ctr" bIns="180625" lIns="180625" spcFirstLastPara="1" rIns="180625" wrap="square" tIns="180625">
            <a:noAutofit/>
          </a:bodyPr>
          <a:lstStyle>
            <a:lvl1pPr indent="-228600" lvl="0" marL="457200" rtl="0">
              <a:lnSpc>
                <a:spcPct val="100000"/>
              </a:lnSpc>
              <a:spcBef>
                <a:spcPts val="0"/>
              </a:spcBef>
              <a:spcAft>
                <a:spcPts val="0"/>
              </a:spcAft>
              <a:buSzPts val="3600"/>
              <a:buNone/>
              <a:defRPr/>
            </a:lvl1pPr>
          </a:lstStyle>
          <a:p/>
        </p:txBody>
      </p:sp>
      <p:sp>
        <p:nvSpPr>
          <p:cNvPr id="113" name="Google Shape;113;p28"/>
          <p:cNvSpPr txBox="1"/>
          <p:nvPr>
            <p:ph idx="12" type="sldNum"/>
          </p:nvPr>
        </p:nvSpPr>
        <p:spPr>
          <a:xfrm>
            <a:off x="11296610" y="8842841"/>
            <a:ext cx="731400" cy="746400"/>
          </a:xfrm>
          <a:prstGeom prst="rect">
            <a:avLst/>
          </a:prstGeom>
        </p:spPr>
        <p:txBody>
          <a:bodyPr anchorCtr="0" anchor="ctr" bIns="180625" lIns="180625" spcFirstLastPara="1" rIns="180625" wrap="square" tIns="180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14" name="Shape 114"/>
        <p:cNvGrpSpPr/>
        <p:nvPr/>
      </p:nvGrpSpPr>
      <p:grpSpPr>
        <a:xfrm>
          <a:off x="0" y="0"/>
          <a:ext cx="0" cy="0"/>
          <a:chOff x="0" y="0"/>
          <a:chExt cx="0" cy="0"/>
        </a:xfrm>
      </p:grpSpPr>
      <p:sp>
        <p:nvSpPr>
          <p:cNvPr id="115" name="Google Shape;115;p29"/>
          <p:cNvSpPr txBox="1"/>
          <p:nvPr>
            <p:ph hasCustomPrompt="1" type="title"/>
          </p:nvPr>
        </p:nvSpPr>
        <p:spPr>
          <a:xfrm>
            <a:off x="415600" y="2097541"/>
            <a:ext cx="11360700" cy="3723000"/>
          </a:xfrm>
          <a:prstGeom prst="rect">
            <a:avLst/>
          </a:prstGeom>
        </p:spPr>
        <p:txBody>
          <a:bodyPr anchorCtr="0" anchor="b" bIns="180625" lIns="180625" spcFirstLastPara="1" rIns="180625" wrap="square" tIns="180625">
            <a:noAutofit/>
          </a:bodyPr>
          <a:lstStyle>
            <a:lvl1pPr lvl="0" rtl="0" algn="ctr">
              <a:spcBef>
                <a:spcPts val="0"/>
              </a:spcBef>
              <a:spcAft>
                <a:spcPts val="0"/>
              </a:spcAft>
              <a:buSzPts val="23700"/>
              <a:buNone/>
              <a:defRPr sz="23700"/>
            </a:lvl1pPr>
            <a:lvl2pPr lvl="1" rtl="0" algn="ctr">
              <a:spcBef>
                <a:spcPts val="0"/>
              </a:spcBef>
              <a:spcAft>
                <a:spcPts val="0"/>
              </a:spcAft>
              <a:buSzPts val="23700"/>
              <a:buNone/>
              <a:defRPr sz="23700"/>
            </a:lvl2pPr>
            <a:lvl3pPr lvl="2" rtl="0" algn="ctr">
              <a:spcBef>
                <a:spcPts val="0"/>
              </a:spcBef>
              <a:spcAft>
                <a:spcPts val="0"/>
              </a:spcAft>
              <a:buSzPts val="23700"/>
              <a:buNone/>
              <a:defRPr sz="23700"/>
            </a:lvl3pPr>
            <a:lvl4pPr lvl="3" rtl="0" algn="ctr">
              <a:spcBef>
                <a:spcPts val="0"/>
              </a:spcBef>
              <a:spcAft>
                <a:spcPts val="0"/>
              </a:spcAft>
              <a:buSzPts val="23700"/>
              <a:buNone/>
              <a:defRPr sz="23700"/>
            </a:lvl4pPr>
            <a:lvl5pPr lvl="4" rtl="0" algn="ctr">
              <a:spcBef>
                <a:spcPts val="0"/>
              </a:spcBef>
              <a:spcAft>
                <a:spcPts val="0"/>
              </a:spcAft>
              <a:buSzPts val="23700"/>
              <a:buNone/>
              <a:defRPr sz="23700"/>
            </a:lvl5pPr>
            <a:lvl6pPr lvl="5" rtl="0" algn="ctr">
              <a:spcBef>
                <a:spcPts val="0"/>
              </a:spcBef>
              <a:spcAft>
                <a:spcPts val="0"/>
              </a:spcAft>
              <a:buSzPts val="23700"/>
              <a:buNone/>
              <a:defRPr sz="23700"/>
            </a:lvl6pPr>
            <a:lvl7pPr lvl="6" rtl="0" algn="ctr">
              <a:spcBef>
                <a:spcPts val="0"/>
              </a:spcBef>
              <a:spcAft>
                <a:spcPts val="0"/>
              </a:spcAft>
              <a:buSzPts val="23700"/>
              <a:buNone/>
              <a:defRPr sz="23700"/>
            </a:lvl7pPr>
            <a:lvl8pPr lvl="7" rtl="0" algn="ctr">
              <a:spcBef>
                <a:spcPts val="0"/>
              </a:spcBef>
              <a:spcAft>
                <a:spcPts val="0"/>
              </a:spcAft>
              <a:buSzPts val="23700"/>
              <a:buNone/>
              <a:defRPr sz="23700"/>
            </a:lvl8pPr>
            <a:lvl9pPr lvl="8" rtl="0" algn="ctr">
              <a:spcBef>
                <a:spcPts val="0"/>
              </a:spcBef>
              <a:spcAft>
                <a:spcPts val="0"/>
              </a:spcAft>
              <a:buSzPts val="23700"/>
              <a:buNone/>
              <a:defRPr sz="23700"/>
            </a:lvl9pPr>
          </a:lstStyle>
          <a:p>
            <a:r>
              <a:t>xx%</a:t>
            </a:r>
          </a:p>
        </p:txBody>
      </p:sp>
      <p:sp>
        <p:nvSpPr>
          <p:cNvPr id="116" name="Google Shape;116;p29"/>
          <p:cNvSpPr txBox="1"/>
          <p:nvPr>
            <p:ph idx="1" type="body"/>
          </p:nvPr>
        </p:nvSpPr>
        <p:spPr>
          <a:xfrm>
            <a:off x="415600" y="5977553"/>
            <a:ext cx="11360700" cy="2466900"/>
          </a:xfrm>
          <a:prstGeom prst="rect">
            <a:avLst/>
          </a:prstGeom>
        </p:spPr>
        <p:txBody>
          <a:bodyPr anchorCtr="0" anchor="t" bIns="180625" lIns="180625" spcFirstLastPara="1" rIns="180625" wrap="square" tIns="180625">
            <a:noAutofit/>
          </a:bodyPr>
          <a:lstStyle>
            <a:lvl1pPr indent="-457200" lvl="0" marL="457200" rtl="0" algn="ctr">
              <a:spcBef>
                <a:spcPts val="0"/>
              </a:spcBef>
              <a:spcAft>
                <a:spcPts val="0"/>
              </a:spcAft>
              <a:buSzPts val="3600"/>
              <a:buChar char="●"/>
              <a:defRPr/>
            </a:lvl1pPr>
            <a:lvl2pPr indent="-406400" lvl="1" marL="914400" rtl="0" algn="ctr">
              <a:spcBef>
                <a:spcPts val="3200"/>
              </a:spcBef>
              <a:spcAft>
                <a:spcPts val="0"/>
              </a:spcAft>
              <a:buSzPts val="2800"/>
              <a:buChar char="○"/>
              <a:defRPr/>
            </a:lvl2pPr>
            <a:lvl3pPr indent="-406400" lvl="2" marL="1371600" rtl="0" algn="ctr">
              <a:spcBef>
                <a:spcPts val="3200"/>
              </a:spcBef>
              <a:spcAft>
                <a:spcPts val="0"/>
              </a:spcAft>
              <a:buSzPts val="2800"/>
              <a:buChar char="■"/>
              <a:defRPr/>
            </a:lvl3pPr>
            <a:lvl4pPr indent="-406400" lvl="3" marL="1828800" rtl="0" algn="ctr">
              <a:spcBef>
                <a:spcPts val="3200"/>
              </a:spcBef>
              <a:spcAft>
                <a:spcPts val="0"/>
              </a:spcAft>
              <a:buSzPts val="2800"/>
              <a:buChar char="●"/>
              <a:defRPr/>
            </a:lvl4pPr>
            <a:lvl5pPr indent="-406400" lvl="4" marL="2286000" rtl="0" algn="ctr">
              <a:spcBef>
                <a:spcPts val="3200"/>
              </a:spcBef>
              <a:spcAft>
                <a:spcPts val="0"/>
              </a:spcAft>
              <a:buSzPts val="2800"/>
              <a:buChar char="○"/>
              <a:defRPr/>
            </a:lvl5pPr>
            <a:lvl6pPr indent="-406400" lvl="5" marL="2743200" rtl="0" algn="ctr">
              <a:spcBef>
                <a:spcPts val="3200"/>
              </a:spcBef>
              <a:spcAft>
                <a:spcPts val="0"/>
              </a:spcAft>
              <a:buSzPts val="2800"/>
              <a:buChar char="■"/>
              <a:defRPr/>
            </a:lvl6pPr>
            <a:lvl7pPr indent="-406400" lvl="6" marL="3200400" rtl="0" algn="ctr">
              <a:spcBef>
                <a:spcPts val="3200"/>
              </a:spcBef>
              <a:spcAft>
                <a:spcPts val="0"/>
              </a:spcAft>
              <a:buSzPts val="2800"/>
              <a:buChar char="●"/>
              <a:defRPr/>
            </a:lvl7pPr>
            <a:lvl8pPr indent="-406400" lvl="7" marL="3657600" rtl="0" algn="ctr">
              <a:spcBef>
                <a:spcPts val="3200"/>
              </a:spcBef>
              <a:spcAft>
                <a:spcPts val="0"/>
              </a:spcAft>
              <a:buSzPts val="2800"/>
              <a:buChar char="○"/>
              <a:defRPr/>
            </a:lvl8pPr>
            <a:lvl9pPr indent="-406400" lvl="8" marL="4114800" rtl="0" algn="ctr">
              <a:spcBef>
                <a:spcPts val="3200"/>
              </a:spcBef>
              <a:spcAft>
                <a:spcPts val="3200"/>
              </a:spcAft>
              <a:buSzPts val="2800"/>
              <a:buChar char="■"/>
              <a:defRPr/>
            </a:lvl9pPr>
          </a:lstStyle>
          <a:p/>
        </p:txBody>
      </p:sp>
      <p:sp>
        <p:nvSpPr>
          <p:cNvPr id="117" name="Google Shape;117;p29"/>
          <p:cNvSpPr txBox="1"/>
          <p:nvPr>
            <p:ph idx="12" type="sldNum"/>
          </p:nvPr>
        </p:nvSpPr>
        <p:spPr>
          <a:xfrm>
            <a:off x="11296610" y="8842841"/>
            <a:ext cx="731400" cy="746400"/>
          </a:xfrm>
          <a:prstGeom prst="rect">
            <a:avLst/>
          </a:prstGeom>
        </p:spPr>
        <p:txBody>
          <a:bodyPr anchorCtr="0" anchor="ctr" bIns="180625" lIns="180625" spcFirstLastPara="1" rIns="180625" wrap="square" tIns="180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8" name="Shape 118"/>
        <p:cNvGrpSpPr/>
        <p:nvPr/>
      </p:nvGrpSpPr>
      <p:grpSpPr>
        <a:xfrm>
          <a:off x="0" y="0"/>
          <a:ext cx="0" cy="0"/>
          <a:chOff x="0" y="0"/>
          <a:chExt cx="0" cy="0"/>
        </a:xfrm>
      </p:grpSpPr>
      <p:sp>
        <p:nvSpPr>
          <p:cNvPr id="119" name="Google Shape;119;p30"/>
          <p:cNvSpPr txBox="1"/>
          <p:nvPr>
            <p:ph idx="12" type="sldNum"/>
          </p:nvPr>
        </p:nvSpPr>
        <p:spPr>
          <a:xfrm>
            <a:off x="11296610" y="8842841"/>
            <a:ext cx="731400" cy="746400"/>
          </a:xfrm>
          <a:prstGeom prst="rect">
            <a:avLst/>
          </a:prstGeom>
        </p:spPr>
        <p:txBody>
          <a:bodyPr anchorCtr="0" anchor="ctr" bIns="180625" lIns="180625" spcFirstLastPara="1" rIns="180625" wrap="square" tIns="180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8">
  <p:cSld name="CUSTOM_7">
    <p:spTree>
      <p:nvGrpSpPr>
        <p:cNvPr id="17" name="Shape 17"/>
        <p:cNvGrpSpPr/>
        <p:nvPr/>
      </p:nvGrpSpPr>
      <p:grpSpPr>
        <a:xfrm>
          <a:off x="0" y="0"/>
          <a:ext cx="0" cy="0"/>
          <a:chOff x="0" y="0"/>
          <a:chExt cx="0" cy="0"/>
        </a:xfrm>
      </p:grpSpPr>
      <p:pic>
        <p:nvPicPr>
          <p:cNvPr id="18" name="Google Shape;18;p4"/>
          <p:cNvPicPr preferRelativeResize="0"/>
          <p:nvPr/>
        </p:nvPicPr>
        <p:blipFill>
          <a:blip r:embed="rId2">
            <a:alphaModFix/>
          </a:blip>
          <a:stretch>
            <a:fillRect/>
          </a:stretch>
        </p:blipFill>
        <p:spPr>
          <a:xfrm>
            <a:off x="10607160" y="7878314"/>
            <a:ext cx="1169234" cy="1169234"/>
          </a:xfrm>
          <a:prstGeom prst="rect">
            <a:avLst/>
          </a:prstGeom>
          <a:noFill/>
          <a:ln>
            <a:noFill/>
          </a:ln>
        </p:spPr>
      </p:pic>
      <p:sp>
        <p:nvSpPr>
          <p:cNvPr id="19" name="Google Shape;19;p4"/>
          <p:cNvSpPr txBox="1"/>
          <p:nvPr>
            <p:ph type="title"/>
          </p:nvPr>
        </p:nvSpPr>
        <p:spPr>
          <a:xfrm>
            <a:off x="6013500" y="1989926"/>
            <a:ext cx="5607900" cy="1553700"/>
          </a:xfrm>
          <a:prstGeom prst="rect">
            <a:avLst/>
          </a:prstGeom>
        </p:spPr>
        <p:txBody>
          <a:bodyPr anchorCtr="0" anchor="t" bIns="139050" lIns="139050" spcFirstLastPara="1" rIns="139050" wrap="square" tIns="139050">
            <a:noAutofit/>
          </a:bodyPr>
          <a:lstStyle>
            <a:lvl1pPr lvl="0" rtl="0">
              <a:spcBef>
                <a:spcPts val="0"/>
              </a:spcBef>
              <a:spcAft>
                <a:spcPts val="0"/>
              </a:spcAft>
              <a:buNone/>
              <a:defRPr>
                <a:latin typeface="Barlow Medium"/>
                <a:ea typeface="Barlow Medium"/>
                <a:cs typeface="Barlow Medium"/>
                <a:sym typeface="Barlow Medium"/>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20" name="Google Shape;20;p4"/>
          <p:cNvSpPr txBox="1"/>
          <p:nvPr>
            <p:ph idx="1" type="subTitle"/>
          </p:nvPr>
        </p:nvSpPr>
        <p:spPr>
          <a:xfrm>
            <a:off x="6013433" y="3874655"/>
            <a:ext cx="5607900" cy="4192800"/>
          </a:xfrm>
          <a:prstGeom prst="rect">
            <a:avLst/>
          </a:prstGeom>
        </p:spPr>
        <p:txBody>
          <a:bodyPr anchorCtr="0" anchor="t" bIns="139050" lIns="139050" spcFirstLastPara="1" rIns="139050" wrap="square" tIns="139050">
            <a:noAutofit/>
          </a:bodyPr>
          <a:lstStyle>
            <a:lvl1pPr lvl="0" rtl="0">
              <a:spcBef>
                <a:spcPts val="0"/>
              </a:spcBef>
              <a:spcAft>
                <a:spcPts val="0"/>
              </a:spcAft>
              <a:buNone/>
              <a:defRPr>
                <a:solidFill>
                  <a:srgbClr val="000000"/>
                </a:solidFill>
                <a:latin typeface="Barlow"/>
                <a:ea typeface="Barlow"/>
                <a:cs typeface="Barlow"/>
                <a:sym typeface="Barlow"/>
              </a:defRPr>
            </a:lvl1pPr>
            <a:lvl2pPr lvl="1" rtl="0">
              <a:spcBef>
                <a:spcPts val="2400"/>
              </a:spcBef>
              <a:spcAft>
                <a:spcPts val="0"/>
              </a:spcAft>
              <a:buNone/>
              <a:defRPr/>
            </a:lvl2pPr>
            <a:lvl3pPr lvl="2" rtl="0">
              <a:spcBef>
                <a:spcPts val="2400"/>
              </a:spcBef>
              <a:spcAft>
                <a:spcPts val="0"/>
              </a:spcAft>
              <a:buNone/>
              <a:defRPr/>
            </a:lvl3pPr>
            <a:lvl4pPr lvl="3" rtl="0">
              <a:spcBef>
                <a:spcPts val="2400"/>
              </a:spcBef>
              <a:spcAft>
                <a:spcPts val="0"/>
              </a:spcAft>
              <a:buNone/>
              <a:defRPr/>
            </a:lvl4pPr>
            <a:lvl5pPr lvl="4" rtl="0">
              <a:spcBef>
                <a:spcPts val="2400"/>
              </a:spcBef>
              <a:spcAft>
                <a:spcPts val="0"/>
              </a:spcAft>
              <a:buNone/>
              <a:defRPr/>
            </a:lvl5pPr>
            <a:lvl6pPr lvl="5" rtl="0">
              <a:spcBef>
                <a:spcPts val="2400"/>
              </a:spcBef>
              <a:spcAft>
                <a:spcPts val="0"/>
              </a:spcAft>
              <a:buNone/>
              <a:defRPr/>
            </a:lvl6pPr>
            <a:lvl7pPr lvl="6" rtl="0">
              <a:spcBef>
                <a:spcPts val="2400"/>
              </a:spcBef>
              <a:spcAft>
                <a:spcPts val="0"/>
              </a:spcAft>
              <a:buNone/>
              <a:defRPr/>
            </a:lvl7pPr>
            <a:lvl8pPr lvl="7" rtl="0">
              <a:spcBef>
                <a:spcPts val="2400"/>
              </a:spcBef>
              <a:spcAft>
                <a:spcPts val="0"/>
              </a:spcAft>
              <a:buNone/>
              <a:defRPr/>
            </a:lvl8pPr>
            <a:lvl9pPr lvl="8" rtl="0">
              <a:spcBef>
                <a:spcPts val="2400"/>
              </a:spcBef>
              <a:spcAft>
                <a:spcPts val="2400"/>
              </a:spcAft>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1">
    <p:spTree>
      <p:nvGrpSpPr>
        <p:cNvPr id="21" name="Shape 21"/>
        <p:cNvGrpSpPr/>
        <p:nvPr/>
      </p:nvGrpSpPr>
      <p:grpSpPr>
        <a:xfrm>
          <a:off x="0" y="0"/>
          <a:ext cx="0" cy="0"/>
          <a:chOff x="0" y="0"/>
          <a:chExt cx="0" cy="0"/>
        </a:xfrm>
      </p:grpSpPr>
      <p:pic>
        <p:nvPicPr>
          <p:cNvPr id="22" name="Google Shape;22;p5"/>
          <p:cNvPicPr preferRelativeResize="0"/>
          <p:nvPr/>
        </p:nvPicPr>
        <p:blipFill>
          <a:blip r:embed="rId2">
            <a:alphaModFix/>
          </a:blip>
          <a:stretch>
            <a:fillRect/>
          </a:stretch>
        </p:blipFill>
        <p:spPr>
          <a:xfrm>
            <a:off x="0" y="7544747"/>
            <a:ext cx="12192000" cy="2275982"/>
          </a:xfrm>
          <a:prstGeom prst="rect">
            <a:avLst/>
          </a:prstGeom>
          <a:noFill/>
          <a:ln>
            <a:noFill/>
          </a:ln>
        </p:spPr>
      </p:pic>
      <p:pic>
        <p:nvPicPr>
          <p:cNvPr id="23" name="Google Shape;23;p5"/>
          <p:cNvPicPr preferRelativeResize="0"/>
          <p:nvPr/>
        </p:nvPicPr>
        <p:blipFill>
          <a:blip r:embed="rId3">
            <a:alphaModFix/>
          </a:blip>
          <a:stretch>
            <a:fillRect/>
          </a:stretch>
        </p:blipFill>
        <p:spPr>
          <a:xfrm>
            <a:off x="10607160" y="7878314"/>
            <a:ext cx="1169234" cy="1169234"/>
          </a:xfrm>
          <a:prstGeom prst="rect">
            <a:avLst/>
          </a:prstGeom>
          <a:noFill/>
          <a:ln>
            <a:noFill/>
          </a:ln>
        </p:spPr>
      </p:pic>
      <p:sp>
        <p:nvSpPr>
          <p:cNvPr id="24" name="Google Shape;24;p5"/>
          <p:cNvSpPr txBox="1"/>
          <p:nvPr>
            <p:ph type="title"/>
          </p:nvPr>
        </p:nvSpPr>
        <p:spPr>
          <a:xfrm>
            <a:off x="6013500" y="833944"/>
            <a:ext cx="5607900" cy="1553700"/>
          </a:xfrm>
          <a:prstGeom prst="rect">
            <a:avLst/>
          </a:prstGeom>
        </p:spPr>
        <p:txBody>
          <a:bodyPr anchorCtr="0" anchor="t" bIns="139050" lIns="139050" spcFirstLastPara="1" rIns="139050" wrap="square" tIns="139050">
            <a:noAutofit/>
          </a:bodyPr>
          <a:lstStyle>
            <a:lvl1pPr lvl="0" rtl="0">
              <a:spcBef>
                <a:spcPts val="0"/>
              </a:spcBef>
              <a:spcAft>
                <a:spcPts val="0"/>
              </a:spcAft>
              <a:buNone/>
              <a:defRPr>
                <a:latin typeface="Barlow Medium"/>
                <a:ea typeface="Barlow Medium"/>
                <a:cs typeface="Barlow Medium"/>
                <a:sym typeface="Barlow Medium"/>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25" name="Google Shape;25;p5"/>
          <p:cNvSpPr txBox="1"/>
          <p:nvPr>
            <p:ph idx="1" type="subTitle"/>
          </p:nvPr>
        </p:nvSpPr>
        <p:spPr>
          <a:xfrm>
            <a:off x="6013433" y="2718673"/>
            <a:ext cx="5607900" cy="4192800"/>
          </a:xfrm>
          <a:prstGeom prst="rect">
            <a:avLst/>
          </a:prstGeom>
        </p:spPr>
        <p:txBody>
          <a:bodyPr anchorCtr="0" anchor="t" bIns="139050" lIns="139050" spcFirstLastPara="1" rIns="139050" wrap="square" tIns="139050">
            <a:noAutofit/>
          </a:bodyPr>
          <a:lstStyle>
            <a:lvl1pPr lvl="0" rtl="0">
              <a:spcBef>
                <a:spcPts val="0"/>
              </a:spcBef>
              <a:spcAft>
                <a:spcPts val="0"/>
              </a:spcAft>
              <a:buNone/>
              <a:defRPr>
                <a:solidFill>
                  <a:srgbClr val="000000"/>
                </a:solidFill>
                <a:latin typeface="Barlow"/>
                <a:ea typeface="Barlow"/>
                <a:cs typeface="Barlow"/>
                <a:sym typeface="Barlow"/>
              </a:defRPr>
            </a:lvl1pPr>
            <a:lvl2pPr lvl="1" rtl="0">
              <a:spcBef>
                <a:spcPts val="2400"/>
              </a:spcBef>
              <a:spcAft>
                <a:spcPts val="0"/>
              </a:spcAft>
              <a:buNone/>
              <a:defRPr/>
            </a:lvl2pPr>
            <a:lvl3pPr lvl="2" rtl="0">
              <a:spcBef>
                <a:spcPts val="2400"/>
              </a:spcBef>
              <a:spcAft>
                <a:spcPts val="0"/>
              </a:spcAft>
              <a:buNone/>
              <a:defRPr/>
            </a:lvl3pPr>
            <a:lvl4pPr lvl="3" rtl="0">
              <a:spcBef>
                <a:spcPts val="2400"/>
              </a:spcBef>
              <a:spcAft>
                <a:spcPts val="0"/>
              </a:spcAft>
              <a:buNone/>
              <a:defRPr/>
            </a:lvl4pPr>
            <a:lvl5pPr lvl="4" rtl="0">
              <a:spcBef>
                <a:spcPts val="2400"/>
              </a:spcBef>
              <a:spcAft>
                <a:spcPts val="0"/>
              </a:spcAft>
              <a:buNone/>
              <a:defRPr/>
            </a:lvl5pPr>
            <a:lvl6pPr lvl="5" rtl="0">
              <a:spcBef>
                <a:spcPts val="2400"/>
              </a:spcBef>
              <a:spcAft>
                <a:spcPts val="0"/>
              </a:spcAft>
              <a:buNone/>
              <a:defRPr/>
            </a:lvl6pPr>
            <a:lvl7pPr lvl="6" rtl="0">
              <a:spcBef>
                <a:spcPts val="2400"/>
              </a:spcBef>
              <a:spcAft>
                <a:spcPts val="0"/>
              </a:spcAft>
              <a:buNone/>
              <a:defRPr/>
            </a:lvl7pPr>
            <a:lvl8pPr lvl="7" rtl="0">
              <a:spcBef>
                <a:spcPts val="2400"/>
              </a:spcBef>
              <a:spcAft>
                <a:spcPts val="0"/>
              </a:spcAft>
              <a:buNone/>
              <a:defRPr/>
            </a:lvl8pPr>
            <a:lvl9pPr lvl="8" rtl="0">
              <a:spcBef>
                <a:spcPts val="2400"/>
              </a:spcBef>
              <a:spcAft>
                <a:spcPts val="2400"/>
              </a:spcAft>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6" name="Shape 26"/>
        <p:cNvGrpSpPr/>
        <p:nvPr/>
      </p:nvGrpSpPr>
      <p:grpSpPr>
        <a:xfrm>
          <a:off x="0" y="0"/>
          <a:ext cx="0" cy="0"/>
          <a:chOff x="0" y="0"/>
          <a:chExt cx="0" cy="0"/>
        </a:xfrm>
      </p:grpSpPr>
      <p:sp>
        <p:nvSpPr>
          <p:cNvPr id="27" name="Google Shape;27;p6"/>
          <p:cNvSpPr txBox="1"/>
          <p:nvPr>
            <p:ph type="title"/>
          </p:nvPr>
        </p:nvSpPr>
        <p:spPr>
          <a:xfrm>
            <a:off x="415600" y="4078649"/>
            <a:ext cx="11360700" cy="1596300"/>
          </a:xfrm>
          <a:prstGeom prst="rect">
            <a:avLst/>
          </a:prstGeom>
        </p:spPr>
        <p:txBody>
          <a:bodyPr anchorCtr="0" anchor="ctr" bIns="139050" lIns="139050" spcFirstLastPara="1" rIns="139050" wrap="square" tIns="139050">
            <a:noAutofit/>
          </a:bodyPr>
          <a:lstStyle>
            <a:lvl1pPr lvl="0" algn="ctr">
              <a:spcBef>
                <a:spcPts val="0"/>
              </a:spcBef>
              <a:spcAft>
                <a:spcPts val="0"/>
              </a:spcAft>
              <a:buSzPts val="5500"/>
              <a:buNone/>
              <a:defRPr sz="5500"/>
            </a:lvl1pPr>
            <a:lvl2pPr lvl="1" algn="ctr">
              <a:spcBef>
                <a:spcPts val="0"/>
              </a:spcBef>
              <a:spcAft>
                <a:spcPts val="0"/>
              </a:spcAft>
              <a:buSzPts val="5500"/>
              <a:buNone/>
              <a:defRPr sz="5500"/>
            </a:lvl2pPr>
            <a:lvl3pPr lvl="2" algn="ctr">
              <a:spcBef>
                <a:spcPts val="0"/>
              </a:spcBef>
              <a:spcAft>
                <a:spcPts val="0"/>
              </a:spcAft>
              <a:buSzPts val="5500"/>
              <a:buNone/>
              <a:defRPr sz="5500"/>
            </a:lvl3pPr>
            <a:lvl4pPr lvl="3" algn="ctr">
              <a:spcBef>
                <a:spcPts val="0"/>
              </a:spcBef>
              <a:spcAft>
                <a:spcPts val="0"/>
              </a:spcAft>
              <a:buSzPts val="5500"/>
              <a:buNone/>
              <a:defRPr sz="5500"/>
            </a:lvl4pPr>
            <a:lvl5pPr lvl="4" algn="ctr">
              <a:spcBef>
                <a:spcPts val="0"/>
              </a:spcBef>
              <a:spcAft>
                <a:spcPts val="0"/>
              </a:spcAft>
              <a:buSzPts val="5500"/>
              <a:buNone/>
              <a:defRPr sz="5500"/>
            </a:lvl5pPr>
            <a:lvl6pPr lvl="5" algn="ctr">
              <a:spcBef>
                <a:spcPts val="0"/>
              </a:spcBef>
              <a:spcAft>
                <a:spcPts val="0"/>
              </a:spcAft>
              <a:buSzPts val="5500"/>
              <a:buNone/>
              <a:defRPr sz="5500"/>
            </a:lvl6pPr>
            <a:lvl7pPr lvl="6" algn="ctr">
              <a:spcBef>
                <a:spcPts val="0"/>
              </a:spcBef>
              <a:spcAft>
                <a:spcPts val="0"/>
              </a:spcAft>
              <a:buSzPts val="5500"/>
              <a:buNone/>
              <a:defRPr sz="5500"/>
            </a:lvl7pPr>
            <a:lvl8pPr lvl="7" algn="ctr">
              <a:spcBef>
                <a:spcPts val="0"/>
              </a:spcBef>
              <a:spcAft>
                <a:spcPts val="0"/>
              </a:spcAft>
              <a:buSzPts val="5500"/>
              <a:buNone/>
              <a:defRPr sz="5500"/>
            </a:lvl8pPr>
            <a:lvl9pPr lvl="8" algn="ctr">
              <a:spcBef>
                <a:spcPts val="0"/>
              </a:spcBef>
              <a:spcAft>
                <a:spcPts val="0"/>
              </a:spcAft>
              <a:buSzPts val="5500"/>
              <a:buNone/>
              <a:defRPr sz="5500"/>
            </a:lvl9pPr>
          </a:lstStyle>
          <a:p/>
        </p:txBody>
      </p:sp>
      <p:sp>
        <p:nvSpPr>
          <p:cNvPr id="28" name="Google Shape;28;p6"/>
          <p:cNvSpPr txBox="1"/>
          <p:nvPr>
            <p:ph idx="12" type="sldNum"/>
          </p:nvPr>
        </p:nvSpPr>
        <p:spPr>
          <a:xfrm>
            <a:off x="11296610" y="8842841"/>
            <a:ext cx="731700" cy="746400"/>
          </a:xfrm>
          <a:prstGeom prst="rect">
            <a:avLst/>
          </a:prstGeom>
        </p:spPr>
        <p:txBody>
          <a:bodyPr anchorCtr="0" anchor="ctr" bIns="139050" lIns="139050" spcFirstLastPara="1" rIns="139050" wrap="square" tIns="13905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9" name="Shape 29"/>
        <p:cNvGrpSpPr/>
        <p:nvPr/>
      </p:nvGrpSpPr>
      <p:grpSpPr>
        <a:xfrm>
          <a:off x="0" y="0"/>
          <a:ext cx="0" cy="0"/>
          <a:chOff x="0" y="0"/>
          <a:chExt cx="0" cy="0"/>
        </a:xfrm>
      </p:grpSpPr>
      <p:sp>
        <p:nvSpPr>
          <p:cNvPr id="30" name="Google Shape;30;p7"/>
          <p:cNvSpPr txBox="1"/>
          <p:nvPr>
            <p:ph type="title"/>
          </p:nvPr>
        </p:nvSpPr>
        <p:spPr>
          <a:xfrm>
            <a:off x="415600" y="843899"/>
            <a:ext cx="11360700" cy="1086000"/>
          </a:xfrm>
          <a:prstGeom prst="rect">
            <a:avLst/>
          </a:prstGeom>
        </p:spPr>
        <p:txBody>
          <a:bodyPr anchorCtr="0" anchor="t" bIns="139050" lIns="139050" spcFirstLastPara="1" rIns="139050" wrap="square" tIns="139050">
            <a:noAutofit/>
          </a:bodyPr>
          <a:lstStyle>
            <a:lvl1pPr lvl="0">
              <a:spcBef>
                <a:spcPts val="0"/>
              </a:spcBef>
              <a:spcAft>
                <a:spcPts val="0"/>
              </a:spcAft>
              <a:buSzPts val="4300"/>
              <a:buNone/>
              <a:defRPr/>
            </a:lvl1pPr>
            <a:lvl2pPr lvl="1">
              <a:spcBef>
                <a:spcPts val="0"/>
              </a:spcBef>
              <a:spcAft>
                <a:spcPts val="0"/>
              </a:spcAft>
              <a:buSzPts val="4300"/>
              <a:buNone/>
              <a:defRPr/>
            </a:lvl2pPr>
            <a:lvl3pPr lvl="2">
              <a:spcBef>
                <a:spcPts val="0"/>
              </a:spcBef>
              <a:spcAft>
                <a:spcPts val="0"/>
              </a:spcAft>
              <a:buSzPts val="4300"/>
              <a:buNone/>
              <a:defRPr/>
            </a:lvl3pPr>
            <a:lvl4pPr lvl="3">
              <a:spcBef>
                <a:spcPts val="0"/>
              </a:spcBef>
              <a:spcAft>
                <a:spcPts val="0"/>
              </a:spcAft>
              <a:buSzPts val="4300"/>
              <a:buNone/>
              <a:defRPr/>
            </a:lvl4pPr>
            <a:lvl5pPr lvl="4">
              <a:spcBef>
                <a:spcPts val="0"/>
              </a:spcBef>
              <a:spcAft>
                <a:spcPts val="0"/>
              </a:spcAft>
              <a:buSzPts val="4300"/>
              <a:buNone/>
              <a:defRPr/>
            </a:lvl5pPr>
            <a:lvl6pPr lvl="5">
              <a:spcBef>
                <a:spcPts val="0"/>
              </a:spcBef>
              <a:spcAft>
                <a:spcPts val="0"/>
              </a:spcAft>
              <a:buSzPts val="4300"/>
              <a:buNone/>
              <a:defRPr/>
            </a:lvl6pPr>
            <a:lvl7pPr lvl="6">
              <a:spcBef>
                <a:spcPts val="0"/>
              </a:spcBef>
              <a:spcAft>
                <a:spcPts val="0"/>
              </a:spcAft>
              <a:buSzPts val="4300"/>
              <a:buNone/>
              <a:defRPr/>
            </a:lvl7pPr>
            <a:lvl8pPr lvl="7">
              <a:spcBef>
                <a:spcPts val="0"/>
              </a:spcBef>
              <a:spcAft>
                <a:spcPts val="0"/>
              </a:spcAft>
              <a:buSzPts val="4300"/>
              <a:buNone/>
              <a:defRPr/>
            </a:lvl8pPr>
            <a:lvl9pPr lvl="8">
              <a:spcBef>
                <a:spcPts val="0"/>
              </a:spcBef>
              <a:spcAft>
                <a:spcPts val="0"/>
              </a:spcAft>
              <a:buSzPts val="4300"/>
              <a:buNone/>
              <a:defRPr/>
            </a:lvl9pPr>
          </a:lstStyle>
          <a:p/>
        </p:txBody>
      </p:sp>
      <p:sp>
        <p:nvSpPr>
          <p:cNvPr id="31" name="Google Shape;31;p7"/>
          <p:cNvSpPr txBox="1"/>
          <p:nvPr>
            <p:ph idx="1" type="body"/>
          </p:nvPr>
        </p:nvSpPr>
        <p:spPr>
          <a:xfrm>
            <a:off x="415600" y="2185434"/>
            <a:ext cx="11360700" cy="6478500"/>
          </a:xfrm>
          <a:prstGeom prst="rect">
            <a:avLst/>
          </a:prstGeom>
        </p:spPr>
        <p:txBody>
          <a:bodyPr anchorCtr="0" anchor="t" bIns="139050" lIns="139050" spcFirstLastPara="1" rIns="139050" wrap="square" tIns="139050">
            <a:noAutofit/>
          </a:bodyPr>
          <a:lstStyle>
            <a:lvl1pPr indent="-400050" lvl="0" marL="457200">
              <a:spcBef>
                <a:spcPts val="0"/>
              </a:spcBef>
              <a:spcAft>
                <a:spcPts val="0"/>
              </a:spcAft>
              <a:buSzPts val="2700"/>
              <a:buChar char="●"/>
              <a:defRPr/>
            </a:lvl1pPr>
            <a:lvl2pPr indent="-361950" lvl="1" marL="914400">
              <a:spcBef>
                <a:spcPts val="2400"/>
              </a:spcBef>
              <a:spcAft>
                <a:spcPts val="0"/>
              </a:spcAft>
              <a:buSzPts val="2100"/>
              <a:buChar char="○"/>
              <a:defRPr/>
            </a:lvl2pPr>
            <a:lvl3pPr indent="-361950" lvl="2" marL="1371600">
              <a:spcBef>
                <a:spcPts val="2400"/>
              </a:spcBef>
              <a:spcAft>
                <a:spcPts val="0"/>
              </a:spcAft>
              <a:buSzPts val="2100"/>
              <a:buChar char="■"/>
              <a:defRPr/>
            </a:lvl3pPr>
            <a:lvl4pPr indent="-361950" lvl="3" marL="1828800">
              <a:spcBef>
                <a:spcPts val="2400"/>
              </a:spcBef>
              <a:spcAft>
                <a:spcPts val="0"/>
              </a:spcAft>
              <a:buSzPts val="2100"/>
              <a:buChar char="●"/>
              <a:defRPr/>
            </a:lvl4pPr>
            <a:lvl5pPr indent="-361950" lvl="4" marL="2286000">
              <a:spcBef>
                <a:spcPts val="2400"/>
              </a:spcBef>
              <a:spcAft>
                <a:spcPts val="0"/>
              </a:spcAft>
              <a:buSzPts val="2100"/>
              <a:buChar char="○"/>
              <a:defRPr/>
            </a:lvl5pPr>
            <a:lvl6pPr indent="-361950" lvl="5" marL="2743200">
              <a:spcBef>
                <a:spcPts val="2400"/>
              </a:spcBef>
              <a:spcAft>
                <a:spcPts val="0"/>
              </a:spcAft>
              <a:buSzPts val="2100"/>
              <a:buChar char="■"/>
              <a:defRPr/>
            </a:lvl6pPr>
            <a:lvl7pPr indent="-361950" lvl="6" marL="3200400">
              <a:spcBef>
                <a:spcPts val="2400"/>
              </a:spcBef>
              <a:spcAft>
                <a:spcPts val="0"/>
              </a:spcAft>
              <a:buSzPts val="2100"/>
              <a:buChar char="●"/>
              <a:defRPr/>
            </a:lvl7pPr>
            <a:lvl8pPr indent="-361950" lvl="7" marL="3657600">
              <a:spcBef>
                <a:spcPts val="2400"/>
              </a:spcBef>
              <a:spcAft>
                <a:spcPts val="0"/>
              </a:spcAft>
              <a:buSzPts val="2100"/>
              <a:buChar char="○"/>
              <a:defRPr/>
            </a:lvl8pPr>
            <a:lvl9pPr indent="-361950" lvl="8" marL="4114800">
              <a:spcBef>
                <a:spcPts val="2400"/>
              </a:spcBef>
              <a:spcAft>
                <a:spcPts val="2400"/>
              </a:spcAft>
              <a:buSzPts val="2100"/>
              <a:buChar char="■"/>
              <a:defRPr/>
            </a:lvl9pPr>
          </a:lstStyle>
          <a:p/>
        </p:txBody>
      </p:sp>
      <p:sp>
        <p:nvSpPr>
          <p:cNvPr id="32" name="Google Shape;32;p7"/>
          <p:cNvSpPr txBox="1"/>
          <p:nvPr>
            <p:ph idx="12" type="sldNum"/>
          </p:nvPr>
        </p:nvSpPr>
        <p:spPr>
          <a:xfrm>
            <a:off x="11296610" y="8842841"/>
            <a:ext cx="731700" cy="746400"/>
          </a:xfrm>
          <a:prstGeom prst="rect">
            <a:avLst/>
          </a:prstGeom>
        </p:spPr>
        <p:txBody>
          <a:bodyPr anchorCtr="0" anchor="ctr" bIns="139050" lIns="139050" spcFirstLastPara="1" rIns="139050" wrap="square" tIns="13905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3" name="Shape 33"/>
        <p:cNvGrpSpPr/>
        <p:nvPr/>
      </p:nvGrpSpPr>
      <p:grpSpPr>
        <a:xfrm>
          <a:off x="0" y="0"/>
          <a:ext cx="0" cy="0"/>
          <a:chOff x="0" y="0"/>
          <a:chExt cx="0" cy="0"/>
        </a:xfrm>
      </p:grpSpPr>
      <p:sp>
        <p:nvSpPr>
          <p:cNvPr id="34" name="Google Shape;34;p8"/>
          <p:cNvSpPr txBox="1"/>
          <p:nvPr>
            <p:ph type="title"/>
          </p:nvPr>
        </p:nvSpPr>
        <p:spPr>
          <a:xfrm>
            <a:off x="415600" y="843899"/>
            <a:ext cx="11360700" cy="1086000"/>
          </a:xfrm>
          <a:prstGeom prst="rect">
            <a:avLst/>
          </a:prstGeom>
        </p:spPr>
        <p:txBody>
          <a:bodyPr anchorCtr="0" anchor="t" bIns="139050" lIns="139050" spcFirstLastPara="1" rIns="139050" wrap="square" tIns="139050">
            <a:noAutofit/>
          </a:bodyPr>
          <a:lstStyle>
            <a:lvl1pPr lvl="0">
              <a:spcBef>
                <a:spcPts val="0"/>
              </a:spcBef>
              <a:spcAft>
                <a:spcPts val="0"/>
              </a:spcAft>
              <a:buSzPts val="4300"/>
              <a:buNone/>
              <a:defRPr/>
            </a:lvl1pPr>
            <a:lvl2pPr lvl="1">
              <a:spcBef>
                <a:spcPts val="0"/>
              </a:spcBef>
              <a:spcAft>
                <a:spcPts val="0"/>
              </a:spcAft>
              <a:buSzPts val="4300"/>
              <a:buNone/>
              <a:defRPr/>
            </a:lvl2pPr>
            <a:lvl3pPr lvl="2">
              <a:spcBef>
                <a:spcPts val="0"/>
              </a:spcBef>
              <a:spcAft>
                <a:spcPts val="0"/>
              </a:spcAft>
              <a:buSzPts val="4300"/>
              <a:buNone/>
              <a:defRPr/>
            </a:lvl3pPr>
            <a:lvl4pPr lvl="3">
              <a:spcBef>
                <a:spcPts val="0"/>
              </a:spcBef>
              <a:spcAft>
                <a:spcPts val="0"/>
              </a:spcAft>
              <a:buSzPts val="4300"/>
              <a:buNone/>
              <a:defRPr/>
            </a:lvl4pPr>
            <a:lvl5pPr lvl="4">
              <a:spcBef>
                <a:spcPts val="0"/>
              </a:spcBef>
              <a:spcAft>
                <a:spcPts val="0"/>
              </a:spcAft>
              <a:buSzPts val="4300"/>
              <a:buNone/>
              <a:defRPr/>
            </a:lvl5pPr>
            <a:lvl6pPr lvl="5">
              <a:spcBef>
                <a:spcPts val="0"/>
              </a:spcBef>
              <a:spcAft>
                <a:spcPts val="0"/>
              </a:spcAft>
              <a:buSzPts val="4300"/>
              <a:buNone/>
              <a:defRPr/>
            </a:lvl6pPr>
            <a:lvl7pPr lvl="6">
              <a:spcBef>
                <a:spcPts val="0"/>
              </a:spcBef>
              <a:spcAft>
                <a:spcPts val="0"/>
              </a:spcAft>
              <a:buSzPts val="4300"/>
              <a:buNone/>
              <a:defRPr/>
            </a:lvl7pPr>
            <a:lvl8pPr lvl="7">
              <a:spcBef>
                <a:spcPts val="0"/>
              </a:spcBef>
              <a:spcAft>
                <a:spcPts val="0"/>
              </a:spcAft>
              <a:buSzPts val="4300"/>
              <a:buNone/>
              <a:defRPr/>
            </a:lvl8pPr>
            <a:lvl9pPr lvl="8">
              <a:spcBef>
                <a:spcPts val="0"/>
              </a:spcBef>
              <a:spcAft>
                <a:spcPts val="0"/>
              </a:spcAft>
              <a:buSzPts val="4300"/>
              <a:buNone/>
              <a:defRPr/>
            </a:lvl9pPr>
          </a:lstStyle>
          <a:p/>
        </p:txBody>
      </p:sp>
      <p:sp>
        <p:nvSpPr>
          <p:cNvPr id="35" name="Google Shape;35;p8"/>
          <p:cNvSpPr txBox="1"/>
          <p:nvPr>
            <p:ph idx="1" type="body"/>
          </p:nvPr>
        </p:nvSpPr>
        <p:spPr>
          <a:xfrm>
            <a:off x="415600" y="2185434"/>
            <a:ext cx="5333100" cy="6478500"/>
          </a:xfrm>
          <a:prstGeom prst="rect">
            <a:avLst/>
          </a:prstGeom>
        </p:spPr>
        <p:txBody>
          <a:bodyPr anchorCtr="0" anchor="t" bIns="139050" lIns="139050" spcFirstLastPara="1" rIns="139050" wrap="square" tIns="139050">
            <a:noAutofit/>
          </a:bodyPr>
          <a:lstStyle>
            <a:lvl1pPr indent="-361950" lvl="0" marL="457200">
              <a:spcBef>
                <a:spcPts val="0"/>
              </a:spcBef>
              <a:spcAft>
                <a:spcPts val="0"/>
              </a:spcAft>
              <a:buSzPts val="2100"/>
              <a:buChar char="●"/>
              <a:defRPr sz="2100"/>
            </a:lvl1pPr>
            <a:lvl2pPr indent="-342900" lvl="1" marL="914400">
              <a:spcBef>
                <a:spcPts val="2400"/>
              </a:spcBef>
              <a:spcAft>
                <a:spcPts val="0"/>
              </a:spcAft>
              <a:buSzPts val="1800"/>
              <a:buChar char="○"/>
              <a:defRPr sz="1800"/>
            </a:lvl2pPr>
            <a:lvl3pPr indent="-342900" lvl="2" marL="1371600">
              <a:spcBef>
                <a:spcPts val="2400"/>
              </a:spcBef>
              <a:spcAft>
                <a:spcPts val="0"/>
              </a:spcAft>
              <a:buSzPts val="1800"/>
              <a:buChar char="■"/>
              <a:defRPr sz="1800"/>
            </a:lvl3pPr>
            <a:lvl4pPr indent="-342900" lvl="3" marL="1828800">
              <a:spcBef>
                <a:spcPts val="2400"/>
              </a:spcBef>
              <a:spcAft>
                <a:spcPts val="0"/>
              </a:spcAft>
              <a:buSzPts val="1800"/>
              <a:buChar char="●"/>
              <a:defRPr sz="1800"/>
            </a:lvl4pPr>
            <a:lvl5pPr indent="-342900" lvl="4" marL="2286000">
              <a:spcBef>
                <a:spcPts val="2400"/>
              </a:spcBef>
              <a:spcAft>
                <a:spcPts val="0"/>
              </a:spcAft>
              <a:buSzPts val="1800"/>
              <a:buChar char="○"/>
              <a:defRPr sz="1800"/>
            </a:lvl5pPr>
            <a:lvl6pPr indent="-342900" lvl="5" marL="2743200">
              <a:spcBef>
                <a:spcPts val="2400"/>
              </a:spcBef>
              <a:spcAft>
                <a:spcPts val="0"/>
              </a:spcAft>
              <a:buSzPts val="1800"/>
              <a:buChar char="■"/>
              <a:defRPr sz="1800"/>
            </a:lvl6pPr>
            <a:lvl7pPr indent="-342900" lvl="6" marL="3200400">
              <a:spcBef>
                <a:spcPts val="2400"/>
              </a:spcBef>
              <a:spcAft>
                <a:spcPts val="0"/>
              </a:spcAft>
              <a:buSzPts val="1800"/>
              <a:buChar char="●"/>
              <a:defRPr sz="1800"/>
            </a:lvl7pPr>
            <a:lvl8pPr indent="-342900" lvl="7" marL="3657600">
              <a:spcBef>
                <a:spcPts val="2400"/>
              </a:spcBef>
              <a:spcAft>
                <a:spcPts val="0"/>
              </a:spcAft>
              <a:buSzPts val="1800"/>
              <a:buChar char="○"/>
              <a:defRPr sz="1800"/>
            </a:lvl8pPr>
            <a:lvl9pPr indent="-342900" lvl="8" marL="4114800">
              <a:spcBef>
                <a:spcPts val="2400"/>
              </a:spcBef>
              <a:spcAft>
                <a:spcPts val="2400"/>
              </a:spcAft>
              <a:buSzPts val="1800"/>
              <a:buChar char="■"/>
              <a:defRPr sz="1800"/>
            </a:lvl9pPr>
          </a:lstStyle>
          <a:p/>
        </p:txBody>
      </p:sp>
      <p:sp>
        <p:nvSpPr>
          <p:cNvPr id="36" name="Google Shape;36;p8"/>
          <p:cNvSpPr txBox="1"/>
          <p:nvPr>
            <p:ph idx="2" type="body"/>
          </p:nvPr>
        </p:nvSpPr>
        <p:spPr>
          <a:xfrm>
            <a:off x="6443200" y="2185434"/>
            <a:ext cx="5333100" cy="6478500"/>
          </a:xfrm>
          <a:prstGeom prst="rect">
            <a:avLst/>
          </a:prstGeom>
        </p:spPr>
        <p:txBody>
          <a:bodyPr anchorCtr="0" anchor="t" bIns="139050" lIns="139050" spcFirstLastPara="1" rIns="139050" wrap="square" tIns="139050">
            <a:noAutofit/>
          </a:bodyPr>
          <a:lstStyle>
            <a:lvl1pPr indent="-361950" lvl="0" marL="457200">
              <a:spcBef>
                <a:spcPts val="0"/>
              </a:spcBef>
              <a:spcAft>
                <a:spcPts val="0"/>
              </a:spcAft>
              <a:buSzPts val="2100"/>
              <a:buChar char="●"/>
              <a:defRPr sz="2100"/>
            </a:lvl1pPr>
            <a:lvl2pPr indent="-342900" lvl="1" marL="914400">
              <a:spcBef>
                <a:spcPts val="2400"/>
              </a:spcBef>
              <a:spcAft>
                <a:spcPts val="0"/>
              </a:spcAft>
              <a:buSzPts val="1800"/>
              <a:buChar char="○"/>
              <a:defRPr sz="1800"/>
            </a:lvl2pPr>
            <a:lvl3pPr indent="-342900" lvl="2" marL="1371600">
              <a:spcBef>
                <a:spcPts val="2400"/>
              </a:spcBef>
              <a:spcAft>
                <a:spcPts val="0"/>
              </a:spcAft>
              <a:buSzPts val="1800"/>
              <a:buChar char="■"/>
              <a:defRPr sz="1800"/>
            </a:lvl3pPr>
            <a:lvl4pPr indent="-342900" lvl="3" marL="1828800">
              <a:spcBef>
                <a:spcPts val="2400"/>
              </a:spcBef>
              <a:spcAft>
                <a:spcPts val="0"/>
              </a:spcAft>
              <a:buSzPts val="1800"/>
              <a:buChar char="●"/>
              <a:defRPr sz="1800"/>
            </a:lvl4pPr>
            <a:lvl5pPr indent="-342900" lvl="4" marL="2286000">
              <a:spcBef>
                <a:spcPts val="2400"/>
              </a:spcBef>
              <a:spcAft>
                <a:spcPts val="0"/>
              </a:spcAft>
              <a:buSzPts val="1800"/>
              <a:buChar char="○"/>
              <a:defRPr sz="1800"/>
            </a:lvl5pPr>
            <a:lvl6pPr indent="-342900" lvl="5" marL="2743200">
              <a:spcBef>
                <a:spcPts val="2400"/>
              </a:spcBef>
              <a:spcAft>
                <a:spcPts val="0"/>
              </a:spcAft>
              <a:buSzPts val="1800"/>
              <a:buChar char="■"/>
              <a:defRPr sz="1800"/>
            </a:lvl6pPr>
            <a:lvl7pPr indent="-342900" lvl="6" marL="3200400">
              <a:spcBef>
                <a:spcPts val="2400"/>
              </a:spcBef>
              <a:spcAft>
                <a:spcPts val="0"/>
              </a:spcAft>
              <a:buSzPts val="1800"/>
              <a:buChar char="●"/>
              <a:defRPr sz="1800"/>
            </a:lvl7pPr>
            <a:lvl8pPr indent="-342900" lvl="7" marL="3657600">
              <a:spcBef>
                <a:spcPts val="2400"/>
              </a:spcBef>
              <a:spcAft>
                <a:spcPts val="0"/>
              </a:spcAft>
              <a:buSzPts val="1800"/>
              <a:buChar char="○"/>
              <a:defRPr sz="1800"/>
            </a:lvl8pPr>
            <a:lvl9pPr indent="-342900" lvl="8" marL="4114800">
              <a:spcBef>
                <a:spcPts val="2400"/>
              </a:spcBef>
              <a:spcAft>
                <a:spcPts val="2400"/>
              </a:spcAft>
              <a:buSzPts val="1800"/>
              <a:buChar char="■"/>
              <a:defRPr sz="1800"/>
            </a:lvl9pPr>
          </a:lstStyle>
          <a:p/>
        </p:txBody>
      </p:sp>
      <p:sp>
        <p:nvSpPr>
          <p:cNvPr id="37" name="Google Shape;37;p8"/>
          <p:cNvSpPr txBox="1"/>
          <p:nvPr>
            <p:ph idx="12" type="sldNum"/>
          </p:nvPr>
        </p:nvSpPr>
        <p:spPr>
          <a:xfrm>
            <a:off x="11296610" y="8842841"/>
            <a:ext cx="731700" cy="746400"/>
          </a:xfrm>
          <a:prstGeom prst="rect">
            <a:avLst/>
          </a:prstGeom>
        </p:spPr>
        <p:txBody>
          <a:bodyPr anchorCtr="0" anchor="ctr" bIns="139050" lIns="139050" spcFirstLastPara="1" rIns="139050" wrap="square" tIns="13905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8" name="Shape 38"/>
        <p:cNvGrpSpPr/>
        <p:nvPr/>
      </p:nvGrpSpPr>
      <p:grpSpPr>
        <a:xfrm>
          <a:off x="0" y="0"/>
          <a:ext cx="0" cy="0"/>
          <a:chOff x="0" y="0"/>
          <a:chExt cx="0" cy="0"/>
        </a:xfrm>
      </p:grpSpPr>
      <p:sp>
        <p:nvSpPr>
          <p:cNvPr id="39" name="Google Shape;39;p9"/>
          <p:cNvSpPr txBox="1"/>
          <p:nvPr>
            <p:ph type="title"/>
          </p:nvPr>
        </p:nvSpPr>
        <p:spPr>
          <a:xfrm>
            <a:off x="415600" y="843899"/>
            <a:ext cx="11360700" cy="1086000"/>
          </a:xfrm>
          <a:prstGeom prst="rect">
            <a:avLst/>
          </a:prstGeom>
        </p:spPr>
        <p:txBody>
          <a:bodyPr anchorCtr="0" anchor="t" bIns="139050" lIns="139050" spcFirstLastPara="1" rIns="139050" wrap="square" tIns="139050">
            <a:noAutofit/>
          </a:bodyPr>
          <a:lstStyle>
            <a:lvl1pPr lvl="0">
              <a:spcBef>
                <a:spcPts val="0"/>
              </a:spcBef>
              <a:spcAft>
                <a:spcPts val="0"/>
              </a:spcAft>
              <a:buSzPts val="4300"/>
              <a:buNone/>
              <a:defRPr/>
            </a:lvl1pPr>
            <a:lvl2pPr lvl="1">
              <a:spcBef>
                <a:spcPts val="0"/>
              </a:spcBef>
              <a:spcAft>
                <a:spcPts val="0"/>
              </a:spcAft>
              <a:buSzPts val="4300"/>
              <a:buNone/>
              <a:defRPr/>
            </a:lvl2pPr>
            <a:lvl3pPr lvl="2">
              <a:spcBef>
                <a:spcPts val="0"/>
              </a:spcBef>
              <a:spcAft>
                <a:spcPts val="0"/>
              </a:spcAft>
              <a:buSzPts val="4300"/>
              <a:buNone/>
              <a:defRPr/>
            </a:lvl3pPr>
            <a:lvl4pPr lvl="3">
              <a:spcBef>
                <a:spcPts val="0"/>
              </a:spcBef>
              <a:spcAft>
                <a:spcPts val="0"/>
              </a:spcAft>
              <a:buSzPts val="4300"/>
              <a:buNone/>
              <a:defRPr/>
            </a:lvl4pPr>
            <a:lvl5pPr lvl="4">
              <a:spcBef>
                <a:spcPts val="0"/>
              </a:spcBef>
              <a:spcAft>
                <a:spcPts val="0"/>
              </a:spcAft>
              <a:buSzPts val="4300"/>
              <a:buNone/>
              <a:defRPr/>
            </a:lvl5pPr>
            <a:lvl6pPr lvl="5">
              <a:spcBef>
                <a:spcPts val="0"/>
              </a:spcBef>
              <a:spcAft>
                <a:spcPts val="0"/>
              </a:spcAft>
              <a:buSzPts val="4300"/>
              <a:buNone/>
              <a:defRPr/>
            </a:lvl6pPr>
            <a:lvl7pPr lvl="6">
              <a:spcBef>
                <a:spcPts val="0"/>
              </a:spcBef>
              <a:spcAft>
                <a:spcPts val="0"/>
              </a:spcAft>
              <a:buSzPts val="4300"/>
              <a:buNone/>
              <a:defRPr/>
            </a:lvl7pPr>
            <a:lvl8pPr lvl="7">
              <a:spcBef>
                <a:spcPts val="0"/>
              </a:spcBef>
              <a:spcAft>
                <a:spcPts val="0"/>
              </a:spcAft>
              <a:buSzPts val="4300"/>
              <a:buNone/>
              <a:defRPr/>
            </a:lvl8pPr>
            <a:lvl9pPr lvl="8">
              <a:spcBef>
                <a:spcPts val="0"/>
              </a:spcBef>
              <a:spcAft>
                <a:spcPts val="0"/>
              </a:spcAft>
              <a:buSzPts val="4300"/>
              <a:buNone/>
              <a:defRPr/>
            </a:lvl9pPr>
          </a:lstStyle>
          <a:p/>
        </p:txBody>
      </p:sp>
      <p:sp>
        <p:nvSpPr>
          <p:cNvPr id="40" name="Google Shape;40;p9"/>
          <p:cNvSpPr txBox="1"/>
          <p:nvPr>
            <p:ph idx="12" type="sldNum"/>
          </p:nvPr>
        </p:nvSpPr>
        <p:spPr>
          <a:xfrm>
            <a:off x="11296610" y="8842841"/>
            <a:ext cx="731700" cy="746400"/>
          </a:xfrm>
          <a:prstGeom prst="rect">
            <a:avLst/>
          </a:prstGeom>
        </p:spPr>
        <p:txBody>
          <a:bodyPr anchorCtr="0" anchor="ctr" bIns="139050" lIns="139050" spcFirstLastPara="1" rIns="139050" wrap="square" tIns="13905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1" name="Shape 41"/>
        <p:cNvGrpSpPr/>
        <p:nvPr/>
      </p:nvGrpSpPr>
      <p:grpSpPr>
        <a:xfrm>
          <a:off x="0" y="0"/>
          <a:ext cx="0" cy="0"/>
          <a:chOff x="0" y="0"/>
          <a:chExt cx="0" cy="0"/>
        </a:xfrm>
      </p:grpSpPr>
      <p:sp>
        <p:nvSpPr>
          <p:cNvPr id="42" name="Google Shape;42;p10"/>
          <p:cNvSpPr txBox="1"/>
          <p:nvPr>
            <p:ph type="title"/>
          </p:nvPr>
        </p:nvSpPr>
        <p:spPr>
          <a:xfrm>
            <a:off x="415600" y="1053582"/>
            <a:ext cx="3744000" cy="1433100"/>
          </a:xfrm>
          <a:prstGeom prst="rect">
            <a:avLst/>
          </a:prstGeom>
        </p:spPr>
        <p:txBody>
          <a:bodyPr anchorCtr="0" anchor="b" bIns="139050" lIns="139050" spcFirstLastPara="1" rIns="139050" wrap="square" tIns="139050">
            <a:noAutofit/>
          </a:bodyPr>
          <a:lstStyle>
            <a:lvl1pPr lvl="0">
              <a:spcBef>
                <a:spcPts val="0"/>
              </a:spcBef>
              <a:spcAft>
                <a:spcPts val="0"/>
              </a:spcAft>
              <a:buSzPts val="3700"/>
              <a:buNone/>
              <a:defRPr sz="3700"/>
            </a:lvl1pPr>
            <a:lvl2pPr lvl="1">
              <a:spcBef>
                <a:spcPts val="0"/>
              </a:spcBef>
              <a:spcAft>
                <a:spcPts val="0"/>
              </a:spcAft>
              <a:buSzPts val="3700"/>
              <a:buNone/>
              <a:defRPr sz="3700"/>
            </a:lvl2pPr>
            <a:lvl3pPr lvl="2">
              <a:spcBef>
                <a:spcPts val="0"/>
              </a:spcBef>
              <a:spcAft>
                <a:spcPts val="0"/>
              </a:spcAft>
              <a:buSzPts val="3700"/>
              <a:buNone/>
              <a:defRPr sz="3700"/>
            </a:lvl3pPr>
            <a:lvl4pPr lvl="3">
              <a:spcBef>
                <a:spcPts val="0"/>
              </a:spcBef>
              <a:spcAft>
                <a:spcPts val="0"/>
              </a:spcAft>
              <a:buSzPts val="3700"/>
              <a:buNone/>
              <a:defRPr sz="3700"/>
            </a:lvl4pPr>
            <a:lvl5pPr lvl="4">
              <a:spcBef>
                <a:spcPts val="0"/>
              </a:spcBef>
              <a:spcAft>
                <a:spcPts val="0"/>
              </a:spcAft>
              <a:buSzPts val="3700"/>
              <a:buNone/>
              <a:defRPr sz="3700"/>
            </a:lvl5pPr>
            <a:lvl6pPr lvl="5">
              <a:spcBef>
                <a:spcPts val="0"/>
              </a:spcBef>
              <a:spcAft>
                <a:spcPts val="0"/>
              </a:spcAft>
              <a:buSzPts val="3700"/>
              <a:buNone/>
              <a:defRPr sz="3700"/>
            </a:lvl6pPr>
            <a:lvl7pPr lvl="6">
              <a:spcBef>
                <a:spcPts val="0"/>
              </a:spcBef>
              <a:spcAft>
                <a:spcPts val="0"/>
              </a:spcAft>
              <a:buSzPts val="3700"/>
              <a:buNone/>
              <a:defRPr sz="3700"/>
            </a:lvl7pPr>
            <a:lvl8pPr lvl="7">
              <a:spcBef>
                <a:spcPts val="0"/>
              </a:spcBef>
              <a:spcAft>
                <a:spcPts val="0"/>
              </a:spcAft>
              <a:buSzPts val="3700"/>
              <a:buNone/>
              <a:defRPr sz="3700"/>
            </a:lvl8pPr>
            <a:lvl9pPr lvl="8">
              <a:spcBef>
                <a:spcPts val="0"/>
              </a:spcBef>
              <a:spcAft>
                <a:spcPts val="0"/>
              </a:spcAft>
              <a:buSzPts val="3700"/>
              <a:buNone/>
              <a:defRPr sz="3700"/>
            </a:lvl9pPr>
          </a:lstStyle>
          <a:p/>
        </p:txBody>
      </p:sp>
      <p:sp>
        <p:nvSpPr>
          <p:cNvPr id="43" name="Google Shape;43;p10"/>
          <p:cNvSpPr txBox="1"/>
          <p:nvPr>
            <p:ph idx="1" type="body"/>
          </p:nvPr>
        </p:nvSpPr>
        <p:spPr>
          <a:xfrm>
            <a:off x="415600" y="2635093"/>
            <a:ext cx="3744000" cy="6029100"/>
          </a:xfrm>
          <a:prstGeom prst="rect">
            <a:avLst/>
          </a:prstGeom>
        </p:spPr>
        <p:txBody>
          <a:bodyPr anchorCtr="0" anchor="t" bIns="139050" lIns="139050" spcFirstLastPara="1" rIns="139050" wrap="square" tIns="139050">
            <a:noAutofit/>
          </a:bodyPr>
          <a:lstStyle>
            <a:lvl1pPr indent="-342900" lvl="0" marL="457200">
              <a:spcBef>
                <a:spcPts val="0"/>
              </a:spcBef>
              <a:spcAft>
                <a:spcPts val="0"/>
              </a:spcAft>
              <a:buSzPts val="1800"/>
              <a:buChar char="●"/>
              <a:defRPr sz="1800"/>
            </a:lvl1pPr>
            <a:lvl2pPr indent="-342900" lvl="1" marL="914400">
              <a:spcBef>
                <a:spcPts val="2400"/>
              </a:spcBef>
              <a:spcAft>
                <a:spcPts val="0"/>
              </a:spcAft>
              <a:buSzPts val="1800"/>
              <a:buChar char="○"/>
              <a:defRPr sz="1800"/>
            </a:lvl2pPr>
            <a:lvl3pPr indent="-342900" lvl="2" marL="1371600">
              <a:spcBef>
                <a:spcPts val="2400"/>
              </a:spcBef>
              <a:spcAft>
                <a:spcPts val="0"/>
              </a:spcAft>
              <a:buSzPts val="1800"/>
              <a:buChar char="■"/>
              <a:defRPr sz="1800"/>
            </a:lvl3pPr>
            <a:lvl4pPr indent="-342900" lvl="3" marL="1828800">
              <a:spcBef>
                <a:spcPts val="2400"/>
              </a:spcBef>
              <a:spcAft>
                <a:spcPts val="0"/>
              </a:spcAft>
              <a:buSzPts val="1800"/>
              <a:buChar char="●"/>
              <a:defRPr sz="1800"/>
            </a:lvl4pPr>
            <a:lvl5pPr indent="-342900" lvl="4" marL="2286000">
              <a:spcBef>
                <a:spcPts val="2400"/>
              </a:spcBef>
              <a:spcAft>
                <a:spcPts val="0"/>
              </a:spcAft>
              <a:buSzPts val="1800"/>
              <a:buChar char="○"/>
              <a:defRPr sz="1800"/>
            </a:lvl5pPr>
            <a:lvl6pPr indent="-342900" lvl="5" marL="2743200">
              <a:spcBef>
                <a:spcPts val="2400"/>
              </a:spcBef>
              <a:spcAft>
                <a:spcPts val="0"/>
              </a:spcAft>
              <a:buSzPts val="1800"/>
              <a:buChar char="■"/>
              <a:defRPr sz="1800"/>
            </a:lvl6pPr>
            <a:lvl7pPr indent="-342900" lvl="6" marL="3200400">
              <a:spcBef>
                <a:spcPts val="2400"/>
              </a:spcBef>
              <a:spcAft>
                <a:spcPts val="0"/>
              </a:spcAft>
              <a:buSzPts val="1800"/>
              <a:buChar char="●"/>
              <a:defRPr sz="1800"/>
            </a:lvl7pPr>
            <a:lvl8pPr indent="-342900" lvl="7" marL="3657600">
              <a:spcBef>
                <a:spcPts val="2400"/>
              </a:spcBef>
              <a:spcAft>
                <a:spcPts val="0"/>
              </a:spcAft>
              <a:buSzPts val="1800"/>
              <a:buChar char="○"/>
              <a:defRPr sz="1800"/>
            </a:lvl8pPr>
            <a:lvl9pPr indent="-342900" lvl="8" marL="4114800">
              <a:spcBef>
                <a:spcPts val="2400"/>
              </a:spcBef>
              <a:spcAft>
                <a:spcPts val="2400"/>
              </a:spcAft>
              <a:buSzPts val="1800"/>
              <a:buChar char="■"/>
              <a:defRPr sz="1800"/>
            </a:lvl9pPr>
          </a:lstStyle>
          <a:p/>
        </p:txBody>
      </p:sp>
      <p:sp>
        <p:nvSpPr>
          <p:cNvPr id="44" name="Google Shape;44;p10"/>
          <p:cNvSpPr txBox="1"/>
          <p:nvPr>
            <p:ph idx="12" type="sldNum"/>
          </p:nvPr>
        </p:nvSpPr>
        <p:spPr>
          <a:xfrm>
            <a:off x="11296610" y="8842841"/>
            <a:ext cx="731700" cy="746400"/>
          </a:xfrm>
          <a:prstGeom prst="rect">
            <a:avLst/>
          </a:prstGeom>
        </p:spPr>
        <p:txBody>
          <a:bodyPr anchorCtr="0" anchor="ctr" bIns="139050" lIns="139050" spcFirstLastPara="1" rIns="139050" wrap="square" tIns="13905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theme" Target="../theme/theme1.xml"/><Relationship Id="rId14" Type="http://schemas.openxmlformats.org/officeDocument/2006/relationships/slideLayout" Target="../slideLayouts/slideLayout1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5.xml"/><Relationship Id="rId10" Type="http://schemas.openxmlformats.org/officeDocument/2006/relationships/slideLayout" Target="../slideLayouts/slideLayout24.xml"/><Relationship Id="rId13" Type="http://schemas.openxmlformats.org/officeDocument/2006/relationships/slideLayout" Target="../slideLayouts/slideLayout27.xml"/><Relationship Id="rId12" Type="http://schemas.openxmlformats.org/officeDocument/2006/relationships/slideLayout" Target="../slideLayouts/slideLayout26.xml"/><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5" Type="http://schemas.openxmlformats.org/officeDocument/2006/relationships/theme" Target="../theme/theme3.xml"/><Relationship Id="rId14" Type="http://schemas.openxmlformats.org/officeDocument/2006/relationships/slideLayout" Target="../slideLayouts/slideLayout28.xml"/><Relationship Id="rId5" Type="http://schemas.openxmlformats.org/officeDocument/2006/relationships/slideLayout" Target="../slideLayouts/slideLayout19.xml"/><Relationship Id="rId6" Type="http://schemas.openxmlformats.org/officeDocument/2006/relationships/slideLayout" Target="../slideLayouts/slideLayout20.xml"/><Relationship Id="rId7" Type="http://schemas.openxmlformats.org/officeDocument/2006/relationships/slideLayout" Target="../slideLayouts/slideLayout21.xml"/><Relationship Id="rId8"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15600" y="843899"/>
            <a:ext cx="11360700" cy="1086000"/>
          </a:xfrm>
          <a:prstGeom prst="rect">
            <a:avLst/>
          </a:prstGeom>
          <a:noFill/>
          <a:ln>
            <a:noFill/>
          </a:ln>
        </p:spPr>
        <p:txBody>
          <a:bodyPr anchorCtr="0" anchor="t" bIns="139050" lIns="139050" spcFirstLastPara="1" rIns="139050" wrap="square" tIns="139050">
            <a:noAutofit/>
          </a:bodyPr>
          <a:lstStyle>
            <a:lvl1pPr lvl="0">
              <a:spcBef>
                <a:spcPts val="0"/>
              </a:spcBef>
              <a:spcAft>
                <a:spcPts val="0"/>
              </a:spcAft>
              <a:buClr>
                <a:schemeClr val="dk1"/>
              </a:buClr>
              <a:buSzPts val="4300"/>
              <a:buNone/>
              <a:defRPr sz="4300">
                <a:solidFill>
                  <a:schemeClr val="dk1"/>
                </a:solidFill>
              </a:defRPr>
            </a:lvl1pPr>
            <a:lvl2pPr lvl="1">
              <a:spcBef>
                <a:spcPts val="0"/>
              </a:spcBef>
              <a:spcAft>
                <a:spcPts val="0"/>
              </a:spcAft>
              <a:buClr>
                <a:schemeClr val="dk1"/>
              </a:buClr>
              <a:buSzPts val="4300"/>
              <a:buNone/>
              <a:defRPr sz="4300">
                <a:solidFill>
                  <a:schemeClr val="dk1"/>
                </a:solidFill>
              </a:defRPr>
            </a:lvl2pPr>
            <a:lvl3pPr lvl="2">
              <a:spcBef>
                <a:spcPts val="0"/>
              </a:spcBef>
              <a:spcAft>
                <a:spcPts val="0"/>
              </a:spcAft>
              <a:buClr>
                <a:schemeClr val="dk1"/>
              </a:buClr>
              <a:buSzPts val="4300"/>
              <a:buNone/>
              <a:defRPr sz="4300">
                <a:solidFill>
                  <a:schemeClr val="dk1"/>
                </a:solidFill>
              </a:defRPr>
            </a:lvl3pPr>
            <a:lvl4pPr lvl="3">
              <a:spcBef>
                <a:spcPts val="0"/>
              </a:spcBef>
              <a:spcAft>
                <a:spcPts val="0"/>
              </a:spcAft>
              <a:buClr>
                <a:schemeClr val="dk1"/>
              </a:buClr>
              <a:buSzPts val="4300"/>
              <a:buNone/>
              <a:defRPr sz="4300">
                <a:solidFill>
                  <a:schemeClr val="dk1"/>
                </a:solidFill>
              </a:defRPr>
            </a:lvl4pPr>
            <a:lvl5pPr lvl="4">
              <a:spcBef>
                <a:spcPts val="0"/>
              </a:spcBef>
              <a:spcAft>
                <a:spcPts val="0"/>
              </a:spcAft>
              <a:buClr>
                <a:schemeClr val="dk1"/>
              </a:buClr>
              <a:buSzPts val="4300"/>
              <a:buNone/>
              <a:defRPr sz="4300">
                <a:solidFill>
                  <a:schemeClr val="dk1"/>
                </a:solidFill>
              </a:defRPr>
            </a:lvl5pPr>
            <a:lvl6pPr lvl="5">
              <a:spcBef>
                <a:spcPts val="0"/>
              </a:spcBef>
              <a:spcAft>
                <a:spcPts val="0"/>
              </a:spcAft>
              <a:buClr>
                <a:schemeClr val="dk1"/>
              </a:buClr>
              <a:buSzPts val="4300"/>
              <a:buNone/>
              <a:defRPr sz="4300">
                <a:solidFill>
                  <a:schemeClr val="dk1"/>
                </a:solidFill>
              </a:defRPr>
            </a:lvl6pPr>
            <a:lvl7pPr lvl="6">
              <a:spcBef>
                <a:spcPts val="0"/>
              </a:spcBef>
              <a:spcAft>
                <a:spcPts val="0"/>
              </a:spcAft>
              <a:buClr>
                <a:schemeClr val="dk1"/>
              </a:buClr>
              <a:buSzPts val="4300"/>
              <a:buNone/>
              <a:defRPr sz="4300">
                <a:solidFill>
                  <a:schemeClr val="dk1"/>
                </a:solidFill>
              </a:defRPr>
            </a:lvl7pPr>
            <a:lvl8pPr lvl="7">
              <a:spcBef>
                <a:spcPts val="0"/>
              </a:spcBef>
              <a:spcAft>
                <a:spcPts val="0"/>
              </a:spcAft>
              <a:buClr>
                <a:schemeClr val="dk1"/>
              </a:buClr>
              <a:buSzPts val="4300"/>
              <a:buNone/>
              <a:defRPr sz="4300">
                <a:solidFill>
                  <a:schemeClr val="dk1"/>
                </a:solidFill>
              </a:defRPr>
            </a:lvl8pPr>
            <a:lvl9pPr lvl="8">
              <a:spcBef>
                <a:spcPts val="0"/>
              </a:spcBef>
              <a:spcAft>
                <a:spcPts val="0"/>
              </a:spcAft>
              <a:buClr>
                <a:schemeClr val="dk1"/>
              </a:buClr>
              <a:buSzPts val="4300"/>
              <a:buNone/>
              <a:defRPr sz="4300">
                <a:solidFill>
                  <a:schemeClr val="dk1"/>
                </a:solidFill>
              </a:defRPr>
            </a:lvl9pPr>
          </a:lstStyle>
          <a:p/>
        </p:txBody>
      </p:sp>
      <p:sp>
        <p:nvSpPr>
          <p:cNvPr id="7" name="Google Shape;7;p1"/>
          <p:cNvSpPr txBox="1"/>
          <p:nvPr>
            <p:ph idx="1" type="body"/>
          </p:nvPr>
        </p:nvSpPr>
        <p:spPr>
          <a:xfrm>
            <a:off x="415600" y="2185434"/>
            <a:ext cx="11360700" cy="6478500"/>
          </a:xfrm>
          <a:prstGeom prst="rect">
            <a:avLst/>
          </a:prstGeom>
          <a:noFill/>
          <a:ln>
            <a:noFill/>
          </a:ln>
        </p:spPr>
        <p:txBody>
          <a:bodyPr anchorCtr="0" anchor="t" bIns="139050" lIns="139050" spcFirstLastPara="1" rIns="139050" wrap="square" tIns="139050">
            <a:noAutofit/>
          </a:bodyPr>
          <a:lstStyle>
            <a:lvl1pPr indent="-400050" lvl="0" marL="457200">
              <a:lnSpc>
                <a:spcPct val="115000"/>
              </a:lnSpc>
              <a:spcBef>
                <a:spcPts val="0"/>
              </a:spcBef>
              <a:spcAft>
                <a:spcPts val="0"/>
              </a:spcAft>
              <a:buClr>
                <a:schemeClr val="dk2"/>
              </a:buClr>
              <a:buSzPts val="2700"/>
              <a:buChar char="●"/>
              <a:defRPr sz="2700">
                <a:solidFill>
                  <a:schemeClr val="dk2"/>
                </a:solidFill>
              </a:defRPr>
            </a:lvl1pPr>
            <a:lvl2pPr indent="-361950" lvl="1" marL="914400">
              <a:lnSpc>
                <a:spcPct val="115000"/>
              </a:lnSpc>
              <a:spcBef>
                <a:spcPts val="2400"/>
              </a:spcBef>
              <a:spcAft>
                <a:spcPts val="0"/>
              </a:spcAft>
              <a:buClr>
                <a:schemeClr val="dk2"/>
              </a:buClr>
              <a:buSzPts val="2100"/>
              <a:buChar char="○"/>
              <a:defRPr sz="2100">
                <a:solidFill>
                  <a:schemeClr val="dk2"/>
                </a:solidFill>
              </a:defRPr>
            </a:lvl2pPr>
            <a:lvl3pPr indent="-361950" lvl="2" marL="1371600">
              <a:lnSpc>
                <a:spcPct val="115000"/>
              </a:lnSpc>
              <a:spcBef>
                <a:spcPts val="2400"/>
              </a:spcBef>
              <a:spcAft>
                <a:spcPts val="0"/>
              </a:spcAft>
              <a:buClr>
                <a:schemeClr val="dk2"/>
              </a:buClr>
              <a:buSzPts val="2100"/>
              <a:buChar char="■"/>
              <a:defRPr sz="2100">
                <a:solidFill>
                  <a:schemeClr val="dk2"/>
                </a:solidFill>
              </a:defRPr>
            </a:lvl3pPr>
            <a:lvl4pPr indent="-361950" lvl="3" marL="1828800">
              <a:lnSpc>
                <a:spcPct val="115000"/>
              </a:lnSpc>
              <a:spcBef>
                <a:spcPts val="2400"/>
              </a:spcBef>
              <a:spcAft>
                <a:spcPts val="0"/>
              </a:spcAft>
              <a:buClr>
                <a:schemeClr val="dk2"/>
              </a:buClr>
              <a:buSzPts val="2100"/>
              <a:buChar char="●"/>
              <a:defRPr sz="2100">
                <a:solidFill>
                  <a:schemeClr val="dk2"/>
                </a:solidFill>
              </a:defRPr>
            </a:lvl4pPr>
            <a:lvl5pPr indent="-361950" lvl="4" marL="2286000">
              <a:lnSpc>
                <a:spcPct val="115000"/>
              </a:lnSpc>
              <a:spcBef>
                <a:spcPts val="2400"/>
              </a:spcBef>
              <a:spcAft>
                <a:spcPts val="0"/>
              </a:spcAft>
              <a:buClr>
                <a:schemeClr val="dk2"/>
              </a:buClr>
              <a:buSzPts val="2100"/>
              <a:buChar char="○"/>
              <a:defRPr sz="2100">
                <a:solidFill>
                  <a:schemeClr val="dk2"/>
                </a:solidFill>
              </a:defRPr>
            </a:lvl5pPr>
            <a:lvl6pPr indent="-361950" lvl="5" marL="2743200">
              <a:lnSpc>
                <a:spcPct val="115000"/>
              </a:lnSpc>
              <a:spcBef>
                <a:spcPts val="2400"/>
              </a:spcBef>
              <a:spcAft>
                <a:spcPts val="0"/>
              </a:spcAft>
              <a:buClr>
                <a:schemeClr val="dk2"/>
              </a:buClr>
              <a:buSzPts val="2100"/>
              <a:buChar char="■"/>
              <a:defRPr sz="2100">
                <a:solidFill>
                  <a:schemeClr val="dk2"/>
                </a:solidFill>
              </a:defRPr>
            </a:lvl6pPr>
            <a:lvl7pPr indent="-361950" lvl="6" marL="3200400">
              <a:lnSpc>
                <a:spcPct val="115000"/>
              </a:lnSpc>
              <a:spcBef>
                <a:spcPts val="2400"/>
              </a:spcBef>
              <a:spcAft>
                <a:spcPts val="0"/>
              </a:spcAft>
              <a:buClr>
                <a:schemeClr val="dk2"/>
              </a:buClr>
              <a:buSzPts val="2100"/>
              <a:buChar char="●"/>
              <a:defRPr sz="2100">
                <a:solidFill>
                  <a:schemeClr val="dk2"/>
                </a:solidFill>
              </a:defRPr>
            </a:lvl7pPr>
            <a:lvl8pPr indent="-361950" lvl="7" marL="3657600">
              <a:lnSpc>
                <a:spcPct val="115000"/>
              </a:lnSpc>
              <a:spcBef>
                <a:spcPts val="2400"/>
              </a:spcBef>
              <a:spcAft>
                <a:spcPts val="0"/>
              </a:spcAft>
              <a:buClr>
                <a:schemeClr val="dk2"/>
              </a:buClr>
              <a:buSzPts val="2100"/>
              <a:buChar char="○"/>
              <a:defRPr sz="2100">
                <a:solidFill>
                  <a:schemeClr val="dk2"/>
                </a:solidFill>
              </a:defRPr>
            </a:lvl8pPr>
            <a:lvl9pPr indent="-361950" lvl="8" marL="4114800">
              <a:lnSpc>
                <a:spcPct val="115000"/>
              </a:lnSpc>
              <a:spcBef>
                <a:spcPts val="2400"/>
              </a:spcBef>
              <a:spcAft>
                <a:spcPts val="2400"/>
              </a:spcAft>
              <a:buClr>
                <a:schemeClr val="dk2"/>
              </a:buClr>
              <a:buSzPts val="2100"/>
              <a:buChar char="■"/>
              <a:defRPr sz="2100">
                <a:solidFill>
                  <a:schemeClr val="dk2"/>
                </a:solidFill>
              </a:defRPr>
            </a:lvl9pPr>
          </a:lstStyle>
          <a:p/>
        </p:txBody>
      </p:sp>
      <p:sp>
        <p:nvSpPr>
          <p:cNvPr id="8" name="Google Shape;8;p1"/>
          <p:cNvSpPr txBox="1"/>
          <p:nvPr>
            <p:ph idx="12" type="sldNum"/>
          </p:nvPr>
        </p:nvSpPr>
        <p:spPr>
          <a:xfrm>
            <a:off x="11296610" y="8842841"/>
            <a:ext cx="731700" cy="746400"/>
          </a:xfrm>
          <a:prstGeom prst="rect">
            <a:avLst/>
          </a:prstGeom>
          <a:noFill/>
          <a:ln>
            <a:noFill/>
          </a:ln>
        </p:spPr>
        <p:txBody>
          <a:bodyPr anchorCtr="0" anchor="ctr" bIns="139050" lIns="139050" spcFirstLastPara="1" rIns="139050" wrap="square" tIns="139050">
            <a:noAutofit/>
          </a:bodyPr>
          <a:lstStyle>
            <a:lvl1pPr lvl="0" algn="r">
              <a:buNone/>
              <a:defRPr sz="1500">
                <a:solidFill>
                  <a:schemeClr val="dk2"/>
                </a:solidFill>
              </a:defRPr>
            </a:lvl1pPr>
            <a:lvl2pPr lvl="1" algn="r">
              <a:buNone/>
              <a:defRPr sz="1500">
                <a:solidFill>
                  <a:schemeClr val="dk2"/>
                </a:solidFill>
              </a:defRPr>
            </a:lvl2pPr>
            <a:lvl3pPr lvl="2" algn="r">
              <a:buNone/>
              <a:defRPr sz="1500">
                <a:solidFill>
                  <a:schemeClr val="dk2"/>
                </a:solidFill>
              </a:defRPr>
            </a:lvl3pPr>
            <a:lvl4pPr lvl="3" algn="r">
              <a:buNone/>
              <a:defRPr sz="1500">
                <a:solidFill>
                  <a:schemeClr val="dk2"/>
                </a:solidFill>
              </a:defRPr>
            </a:lvl4pPr>
            <a:lvl5pPr lvl="4" algn="r">
              <a:buNone/>
              <a:defRPr sz="1500">
                <a:solidFill>
                  <a:schemeClr val="dk2"/>
                </a:solidFill>
              </a:defRPr>
            </a:lvl5pPr>
            <a:lvl6pPr lvl="5" algn="r">
              <a:buNone/>
              <a:defRPr sz="1500">
                <a:solidFill>
                  <a:schemeClr val="dk2"/>
                </a:solidFill>
              </a:defRPr>
            </a:lvl6pPr>
            <a:lvl7pPr lvl="6" algn="r">
              <a:buNone/>
              <a:defRPr sz="1500">
                <a:solidFill>
                  <a:schemeClr val="dk2"/>
                </a:solidFill>
              </a:defRPr>
            </a:lvl7pPr>
            <a:lvl8pPr lvl="7" algn="r">
              <a:buNone/>
              <a:defRPr sz="1500">
                <a:solidFill>
                  <a:schemeClr val="dk2"/>
                </a:solidFill>
              </a:defRPr>
            </a:lvl8pPr>
            <a:lvl9pPr lvl="8" algn="r">
              <a:buNone/>
              <a:defRPr sz="15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63" name="Shape 63"/>
        <p:cNvGrpSpPr/>
        <p:nvPr/>
      </p:nvGrpSpPr>
      <p:grpSpPr>
        <a:xfrm>
          <a:off x="0" y="0"/>
          <a:ext cx="0" cy="0"/>
          <a:chOff x="0" y="0"/>
          <a:chExt cx="0" cy="0"/>
        </a:xfrm>
      </p:grpSpPr>
      <p:sp>
        <p:nvSpPr>
          <p:cNvPr id="64" name="Google Shape;64;p16"/>
          <p:cNvSpPr txBox="1"/>
          <p:nvPr>
            <p:ph type="title"/>
          </p:nvPr>
        </p:nvSpPr>
        <p:spPr>
          <a:xfrm>
            <a:off x="415600" y="843899"/>
            <a:ext cx="11360700" cy="1086000"/>
          </a:xfrm>
          <a:prstGeom prst="rect">
            <a:avLst/>
          </a:prstGeom>
          <a:noFill/>
          <a:ln>
            <a:noFill/>
          </a:ln>
        </p:spPr>
        <p:txBody>
          <a:bodyPr anchorCtr="0" anchor="t" bIns="180625" lIns="180625" spcFirstLastPara="1" rIns="180625" wrap="square" tIns="180625">
            <a:noAutofit/>
          </a:bodyPr>
          <a:lstStyle>
            <a:lvl1pPr lvl="0" rtl="0">
              <a:spcBef>
                <a:spcPts val="0"/>
              </a:spcBef>
              <a:spcAft>
                <a:spcPts val="0"/>
              </a:spcAft>
              <a:buClr>
                <a:schemeClr val="dk1"/>
              </a:buClr>
              <a:buSzPts val="5500"/>
              <a:buNone/>
              <a:defRPr sz="5500">
                <a:solidFill>
                  <a:schemeClr val="dk1"/>
                </a:solidFill>
              </a:defRPr>
            </a:lvl1pPr>
            <a:lvl2pPr lvl="1" rtl="0">
              <a:spcBef>
                <a:spcPts val="0"/>
              </a:spcBef>
              <a:spcAft>
                <a:spcPts val="0"/>
              </a:spcAft>
              <a:buClr>
                <a:schemeClr val="dk1"/>
              </a:buClr>
              <a:buSzPts val="5500"/>
              <a:buNone/>
              <a:defRPr sz="5500">
                <a:solidFill>
                  <a:schemeClr val="dk1"/>
                </a:solidFill>
              </a:defRPr>
            </a:lvl2pPr>
            <a:lvl3pPr lvl="2" rtl="0">
              <a:spcBef>
                <a:spcPts val="0"/>
              </a:spcBef>
              <a:spcAft>
                <a:spcPts val="0"/>
              </a:spcAft>
              <a:buClr>
                <a:schemeClr val="dk1"/>
              </a:buClr>
              <a:buSzPts val="5500"/>
              <a:buNone/>
              <a:defRPr sz="5500">
                <a:solidFill>
                  <a:schemeClr val="dk1"/>
                </a:solidFill>
              </a:defRPr>
            </a:lvl3pPr>
            <a:lvl4pPr lvl="3" rtl="0">
              <a:spcBef>
                <a:spcPts val="0"/>
              </a:spcBef>
              <a:spcAft>
                <a:spcPts val="0"/>
              </a:spcAft>
              <a:buClr>
                <a:schemeClr val="dk1"/>
              </a:buClr>
              <a:buSzPts val="5500"/>
              <a:buNone/>
              <a:defRPr sz="5500">
                <a:solidFill>
                  <a:schemeClr val="dk1"/>
                </a:solidFill>
              </a:defRPr>
            </a:lvl4pPr>
            <a:lvl5pPr lvl="4" rtl="0">
              <a:spcBef>
                <a:spcPts val="0"/>
              </a:spcBef>
              <a:spcAft>
                <a:spcPts val="0"/>
              </a:spcAft>
              <a:buClr>
                <a:schemeClr val="dk1"/>
              </a:buClr>
              <a:buSzPts val="5500"/>
              <a:buNone/>
              <a:defRPr sz="5500">
                <a:solidFill>
                  <a:schemeClr val="dk1"/>
                </a:solidFill>
              </a:defRPr>
            </a:lvl5pPr>
            <a:lvl6pPr lvl="5" rtl="0">
              <a:spcBef>
                <a:spcPts val="0"/>
              </a:spcBef>
              <a:spcAft>
                <a:spcPts val="0"/>
              </a:spcAft>
              <a:buClr>
                <a:schemeClr val="dk1"/>
              </a:buClr>
              <a:buSzPts val="5500"/>
              <a:buNone/>
              <a:defRPr sz="5500">
                <a:solidFill>
                  <a:schemeClr val="dk1"/>
                </a:solidFill>
              </a:defRPr>
            </a:lvl6pPr>
            <a:lvl7pPr lvl="6" rtl="0">
              <a:spcBef>
                <a:spcPts val="0"/>
              </a:spcBef>
              <a:spcAft>
                <a:spcPts val="0"/>
              </a:spcAft>
              <a:buClr>
                <a:schemeClr val="dk1"/>
              </a:buClr>
              <a:buSzPts val="5500"/>
              <a:buNone/>
              <a:defRPr sz="5500">
                <a:solidFill>
                  <a:schemeClr val="dk1"/>
                </a:solidFill>
              </a:defRPr>
            </a:lvl7pPr>
            <a:lvl8pPr lvl="7" rtl="0">
              <a:spcBef>
                <a:spcPts val="0"/>
              </a:spcBef>
              <a:spcAft>
                <a:spcPts val="0"/>
              </a:spcAft>
              <a:buClr>
                <a:schemeClr val="dk1"/>
              </a:buClr>
              <a:buSzPts val="5500"/>
              <a:buNone/>
              <a:defRPr sz="5500">
                <a:solidFill>
                  <a:schemeClr val="dk1"/>
                </a:solidFill>
              </a:defRPr>
            </a:lvl8pPr>
            <a:lvl9pPr lvl="8" rtl="0">
              <a:spcBef>
                <a:spcPts val="0"/>
              </a:spcBef>
              <a:spcAft>
                <a:spcPts val="0"/>
              </a:spcAft>
              <a:buClr>
                <a:schemeClr val="dk1"/>
              </a:buClr>
              <a:buSzPts val="5500"/>
              <a:buNone/>
              <a:defRPr sz="5500">
                <a:solidFill>
                  <a:schemeClr val="dk1"/>
                </a:solidFill>
              </a:defRPr>
            </a:lvl9pPr>
          </a:lstStyle>
          <a:p/>
        </p:txBody>
      </p:sp>
      <p:sp>
        <p:nvSpPr>
          <p:cNvPr id="65" name="Google Shape;65;p16"/>
          <p:cNvSpPr txBox="1"/>
          <p:nvPr>
            <p:ph idx="1" type="body"/>
          </p:nvPr>
        </p:nvSpPr>
        <p:spPr>
          <a:xfrm>
            <a:off x="415600" y="2185434"/>
            <a:ext cx="11360700" cy="6478500"/>
          </a:xfrm>
          <a:prstGeom prst="rect">
            <a:avLst/>
          </a:prstGeom>
          <a:noFill/>
          <a:ln>
            <a:noFill/>
          </a:ln>
        </p:spPr>
        <p:txBody>
          <a:bodyPr anchorCtr="0" anchor="t" bIns="180625" lIns="180625" spcFirstLastPara="1" rIns="180625" wrap="square" tIns="180625">
            <a:noAutofit/>
          </a:bodyPr>
          <a:lstStyle>
            <a:lvl1pPr indent="-457200" lvl="0" marL="457200" rtl="0">
              <a:lnSpc>
                <a:spcPct val="115000"/>
              </a:lnSpc>
              <a:spcBef>
                <a:spcPts val="0"/>
              </a:spcBef>
              <a:spcAft>
                <a:spcPts val="0"/>
              </a:spcAft>
              <a:buClr>
                <a:schemeClr val="dk2"/>
              </a:buClr>
              <a:buSzPts val="3600"/>
              <a:buChar char="●"/>
              <a:defRPr sz="3600">
                <a:solidFill>
                  <a:schemeClr val="dk2"/>
                </a:solidFill>
              </a:defRPr>
            </a:lvl1pPr>
            <a:lvl2pPr indent="-406400" lvl="1" marL="914400" rtl="0">
              <a:lnSpc>
                <a:spcPct val="115000"/>
              </a:lnSpc>
              <a:spcBef>
                <a:spcPts val="3200"/>
              </a:spcBef>
              <a:spcAft>
                <a:spcPts val="0"/>
              </a:spcAft>
              <a:buClr>
                <a:schemeClr val="dk2"/>
              </a:buClr>
              <a:buSzPts val="2800"/>
              <a:buChar char="○"/>
              <a:defRPr sz="2800">
                <a:solidFill>
                  <a:schemeClr val="dk2"/>
                </a:solidFill>
              </a:defRPr>
            </a:lvl2pPr>
            <a:lvl3pPr indent="-406400" lvl="2" marL="1371600" rtl="0">
              <a:lnSpc>
                <a:spcPct val="115000"/>
              </a:lnSpc>
              <a:spcBef>
                <a:spcPts val="3200"/>
              </a:spcBef>
              <a:spcAft>
                <a:spcPts val="0"/>
              </a:spcAft>
              <a:buClr>
                <a:schemeClr val="dk2"/>
              </a:buClr>
              <a:buSzPts val="2800"/>
              <a:buChar char="■"/>
              <a:defRPr sz="2800">
                <a:solidFill>
                  <a:schemeClr val="dk2"/>
                </a:solidFill>
              </a:defRPr>
            </a:lvl3pPr>
            <a:lvl4pPr indent="-406400" lvl="3" marL="1828800" rtl="0">
              <a:lnSpc>
                <a:spcPct val="115000"/>
              </a:lnSpc>
              <a:spcBef>
                <a:spcPts val="3200"/>
              </a:spcBef>
              <a:spcAft>
                <a:spcPts val="0"/>
              </a:spcAft>
              <a:buClr>
                <a:schemeClr val="dk2"/>
              </a:buClr>
              <a:buSzPts val="2800"/>
              <a:buChar char="●"/>
              <a:defRPr sz="2800">
                <a:solidFill>
                  <a:schemeClr val="dk2"/>
                </a:solidFill>
              </a:defRPr>
            </a:lvl4pPr>
            <a:lvl5pPr indent="-406400" lvl="4" marL="2286000" rtl="0">
              <a:lnSpc>
                <a:spcPct val="115000"/>
              </a:lnSpc>
              <a:spcBef>
                <a:spcPts val="3200"/>
              </a:spcBef>
              <a:spcAft>
                <a:spcPts val="0"/>
              </a:spcAft>
              <a:buClr>
                <a:schemeClr val="dk2"/>
              </a:buClr>
              <a:buSzPts val="2800"/>
              <a:buChar char="○"/>
              <a:defRPr sz="2800">
                <a:solidFill>
                  <a:schemeClr val="dk2"/>
                </a:solidFill>
              </a:defRPr>
            </a:lvl5pPr>
            <a:lvl6pPr indent="-406400" lvl="5" marL="2743200" rtl="0">
              <a:lnSpc>
                <a:spcPct val="115000"/>
              </a:lnSpc>
              <a:spcBef>
                <a:spcPts val="3200"/>
              </a:spcBef>
              <a:spcAft>
                <a:spcPts val="0"/>
              </a:spcAft>
              <a:buClr>
                <a:schemeClr val="dk2"/>
              </a:buClr>
              <a:buSzPts val="2800"/>
              <a:buChar char="■"/>
              <a:defRPr sz="2800">
                <a:solidFill>
                  <a:schemeClr val="dk2"/>
                </a:solidFill>
              </a:defRPr>
            </a:lvl6pPr>
            <a:lvl7pPr indent="-406400" lvl="6" marL="3200400" rtl="0">
              <a:lnSpc>
                <a:spcPct val="115000"/>
              </a:lnSpc>
              <a:spcBef>
                <a:spcPts val="3200"/>
              </a:spcBef>
              <a:spcAft>
                <a:spcPts val="0"/>
              </a:spcAft>
              <a:buClr>
                <a:schemeClr val="dk2"/>
              </a:buClr>
              <a:buSzPts val="2800"/>
              <a:buChar char="●"/>
              <a:defRPr sz="2800">
                <a:solidFill>
                  <a:schemeClr val="dk2"/>
                </a:solidFill>
              </a:defRPr>
            </a:lvl7pPr>
            <a:lvl8pPr indent="-406400" lvl="7" marL="3657600" rtl="0">
              <a:lnSpc>
                <a:spcPct val="115000"/>
              </a:lnSpc>
              <a:spcBef>
                <a:spcPts val="3200"/>
              </a:spcBef>
              <a:spcAft>
                <a:spcPts val="0"/>
              </a:spcAft>
              <a:buClr>
                <a:schemeClr val="dk2"/>
              </a:buClr>
              <a:buSzPts val="2800"/>
              <a:buChar char="○"/>
              <a:defRPr sz="2800">
                <a:solidFill>
                  <a:schemeClr val="dk2"/>
                </a:solidFill>
              </a:defRPr>
            </a:lvl8pPr>
            <a:lvl9pPr indent="-406400" lvl="8" marL="4114800" rtl="0">
              <a:lnSpc>
                <a:spcPct val="115000"/>
              </a:lnSpc>
              <a:spcBef>
                <a:spcPts val="3200"/>
              </a:spcBef>
              <a:spcAft>
                <a:spcPts val="3200"/>
              </a:spcAft>
              <a:buClr>
                <a:schemeClr val="dk2"/>
              </a:buClr>
              <a:buSzPts val="2800"/>
              <a:buChar char="■"/>
              <a:defRPr sz="2800">
                <a:solidFill>
                  <a:schemeClr val="dk2"/>
                </a:solidFill>
              </a:defRPr>
            </a:lvl9pPr>
          </a:lstStyle>
          <a:p/>
        </p:txBody>
      </p:sp>
      <p:sp>
        <p:nvSpPr>
          <p:cNvPr id="66" name="Google Shape;66;p16"/>
          <p:cNvSpPr txBox="1"/>
          <p:nvPr>
            <p:ph idx="12" type="sldNum"/>
          </p:nvPr>
        </p:nvSpPr>
        <p:spPr>
          <a:xfrm>
            <a:off x="11296610" y="8842841"/>
            <a:ext cx="731400" cy="746400"/>
          </a:xfrm>
          <a:prstGeom prst="rect">
            <a:avLst/>
          </a:prstGeom>
          <a:noFill/>
          <a:ln>
            <a:noFill/>
          </a:ln>
        </p:spPr>
        <p:txBody>
          <a:bodyPr anchorCtr="0" anchor="ctr" bIns="180625" lIns="180625" spcFirstLastPara="1" rIns="180625" wrap="square" tIns="180625">
            <a:noAutofit/>
          </a:bodyPr>
          <a:lstStyle>
            <a:lvl1pPr lvl="0" rtl="0" algn="r">
              <a:buNone/>
              <a:defRPr sz="2000">
                <a:solidFill>
                  <a:schemeClr val="dk2"/>
                </a:solidFill>
              </a:defRPr>
            </a:lvl1pPr>
            <a:lvl2pPr lvl="1" rtl="0" algn="r">
              <a:buNone/>
              <a:defRPr sz="2000">
                <a:solidFill>
                  <a:schemeClr val="dk2"/>
                </a:solidFill>
              </a:defRPr>
            </a:lvl2pPr>
            <a:lvl3pPr lvl="2" rtl="0" algn="r">
              <a:buNone/>
              <a:defRPr sz="2000">
                <a:solidFill>
                  <a:schemeClr val="dk2"/>
                </a:solidFill>
              </a:defRPr>
            </a:lvl3pPr>
            <a:lvl4pPr lvl="3" rtl="0" algn="r">
              <a:buNone/>
              <a:defRPr sz="2000">
                <a:solidFill>
                  <a:schemeClr val="dk2"/>
                </a:solidFill>
              </a:defRPr>
            </a:lvl4pPr>
            <a:lvl5pPr lvl="4" rtl="0" algn="r">
              <a:buNone/>
              <a:defRPr sz="2000">
                <a:solidFill>
                  <a:schemeClr val="dk2"/>
                </a:solidFill>
              </a:defRPr>
            </a:lvl5pPr>
            <a:lvl6pPr lvl="5" rtl="0" algn="r">
              <a:buNone/>
              <a:defRPr sz="2000">
                <a:solidFill>
                  <a:schemeClr val="dk2"/>
                </a:solidFill>
              </a:defRPr>
            </a:lvl6pPr>
            <a:lvl7pPr lvl="6" rtl="0" algn="r">
              <a:buNone/>
              <a:defRPr sz="2000">
                <a:solidFill>
                  <a:schemeClr val="dk2"/>
                </a:solidFill>
              </a:defRPr>
            </a:lvl7pPr>
            <a:lvl8pPr lvl="7" rtl="0" algn="r">
              <a:buNone/>
              <a:defRPr sz="2000">
                <a:solidFill>
                  <a:schemeClr val="dk2"/>
                </a:solidFill>
              </a:defRPr>
            </a:lvl8pPr>
            <a:lvl9pPr lvl="8" rtl="0" algn="r">
              <a:buNone/>
              <a:defRPr sz="2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11.png"/><Relationship Id="rId6" Type="http://schemas.openxmlformats.org/officeDocument/2006/relationships/image" Target="../media/image1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1" Type="http://schemas.openxmlformats.org/officeDocument/2006/relationships/image" Target="../media/image23.png"/><Relationship Id="rId10" Type="http://schemas.openxmlformats.org/officeDocument/2006/relationships/image" Target="../media/image19.png"/><Relationship Id="rId13" Type="http://schemas.openxmlformats.org/officeDocument/2006/relationships/image" Target="../media/image1.png"/><Relationship Id="rId12" Type="http://schemas.openxmlformats.org/officeDocument/2006/relationships/image" Target="../media/image29.png"/><Relationship Id="rId1" Type="http://schemas.openxmlformats.org/officeDocument/2006/relationships/slideLayout" Target="../slideLayouts/slideLayout16.xml"/><Relationship Id="rId2" Type="http://schemas.openxmlformats.org/officeDocument/2006/relationships/notesSlide" Target="../notesSlides/notesSlide11.xml"/><Relationship Id="rId3" Type="http://schemas.openxmlformats.org/officeDocument/2006/relationships/image" Target="../media/image17.png"/><Relationship Id="rId4" Type="http://schemas.openxmlformats.org/officeDocument/2006/relationships/image" Target="../media/image20.png"/><Relationship Id="rId9" Type="http://schemas.openxmlformats.org/officeDocument/2006/relationships/image" Target="../media/image15.png"/><Relationship Id="rId5" Type="http://schemas.openxmlformats.org/officeDocument/2006/relationships/image" Target="../media/image12.png"/><Relationship Id="rId6" Type="http://schemas.openxmlformats.org/officeDocument/2006/relationships/image" Target="../media/image9.png"/><Relationship Id="rId7" Type="http://schemas.openxmlformats.org/officeDocument/2006/relationships/image" Target="../media/image13.png"/><Relationship Id="rId8"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26.png"/><Relationship Id="rId4" Type="http://schemas.openxmlformats.org/officeDocument/2006/relationships/image" Target="../media/image22.png"/><Relationship Id="rId5" Type="http://schemas.openxmlformats.org/officeDocument/2006/relationships/image" Target="../media/image17.png"/><Relationship Id="rId6"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27.png"/><Relationship Id="rId4" Type="http://schemas.openxmlformats.org/officeDocument/2006/relationships/image" Target="../media/image31.png"/><Relationship Id="rId5" Type="http://schemas.openxmlformats.org/officeDocument/2006/relationships/image" Target="../media/image25.png"/><Relationship Id="rId6" Type="http://schemas.openxmlformats.org/officeDocument/2006/relationships/image" Target="../media/image24.png"/><Relationship Id="rId7"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2.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4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49.png"/><Relationship Id="rId4" Type="http://schemas.openxmlformats.org/officeDocument/2006/relationships/hyperlink" Target="https://www.latvija.lv/lv/DzivesSituacijas/uznemejdarbiba/NEW_Uznemejdarbibas_uzsaksana#show2"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28.png"/><Relationship Id="rId4" Type="http://schemas.openxmlformats.org/officeDocument/2006/relationships/image" Target="../media/image33.png"/><Relationship Id="rId5" Type="http://schemas.openxmlformats.org/officeDocument/2006/relationships/image" Target="../media/image20.png"/><Relationship Id="rId6"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32.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7.png"/><Relationship Id="rId7"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hyperlink" Target="https://www.w3.org/WAI/standards-guidelines/wcag/" TargetMode="External"/><Relationship Id="rId4" Type="http://schemas.openxmlformats.org/officeDocument/2006/relationships/image" Target="../media/image2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hyperlink" Target="https://www.virginatlantic.com/" TargetMode="External"/><Relationship Id="rId4" Type="http://schemas.openxmlformats.org/officeDocument/2006/relationships/image" Target="../media/image32.png"/><Relationship Id="rId5" Type="http://schemas.openxmlformats.org/officeDocument/2006/relationships/image" Target="../media/image42.png"/><Relationship Id="rId6" Type="http://schemas.openxmlformats.org/officeDocument/2006/relationships/image" Target="../media/image4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4.pn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4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39.png"/><Relationship Id="rId4" Type="http://schemas.openxmlformats.org/officeDocument/2006/relationships/image" Target="../media/image41.png"/><Relationship Id="rId5" Type="http://schemas.openxmlformats.org/officeDocument/2006/relationships/image" Target="../media/image12.png"/><Relationship Id="rId6" Type="http://schemas.openxmlformats.org/officeDocument/2006/relationships/image" Target="../media/image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6.xml"/><Relationship Id="rId3" Type="http://schemas.openxmlformats.org/officeDocument/2006/relationships/image" Target="../media/image44.png"/><Relationship Id="rId4" Type="http://schemas.openxmlformats.org/officeDocument/2006/relationships/image" Target="../media/image47.png"/><Relationship Id="rId5" Type="http://schemas.openxmlformats.org/officeDocument/2006/relationships/image" Target="../media/image87.jpg"/><Relationship Id="rId6" Type="http://schemas.openxmlformats.org/officeDocument/2006/relationships/image" Target="../media/image84.jpg"/><Relationship Id="rId7" Type="http://schemas.openxmlformats.org/officeDocument/2006/relationships/image" Target="../media/image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hyperlink" Target="https://chrome.google.com/webstore/detail/alt-text-tester/koldhcllpbdfcdpfpbldbicbgddglodk" TargetMode="External"/><Relationship Id="rId4" Type="http://schemas.openxmlformats.org/officeDocument/2006/relationships/hyperlink" Target="https://addons.mozilla.org/en-US/firefox/addon/image-alt/" TargetMode="External"/><Relationship Id="rId5" Type="http://schemas.openxmlformats.org/officeDocument/2006/relationships/image" Target="../media/image5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 Id="rId3" Type="http://schemas.openxmlformats.org/officeDocument/2006/relationships/image" Target="../media/image45.png"/><Relationship Id="rId4" Type="http://schemas.openxmlformats.org/officeDocument/2006/relationships/image" Target="../media/image48.png"/><Relationship Id="rId5" Type="http://schemas.openxmlformats.org/officeDocument/2006/relationships/image" Target="../media/image9.png"/><Relationship Id="rId6" Type="http://schemas.openxmlformats.org/officeDocument/2006/relationships/image" Target="../media/image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 Id="rId3" Type="http://schemas.openxmlformats.org/officeDocument/2006/relationships/image" Target="../media/image32.png"/><Relationship Id="rId4" Type="http://schemas.openxmlformats.org/officeDocument/2006/relationships/image" Target="../media/image34.png"/><Relationship Id="rId5"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0.xml"/><Relationship Id="rId3" Type="http://schemas.openxmlformats.org/officeDocument/2006/relationships/hyperlink" Target="http://drive.google.com/file/d/17V8TNM2U4nkBFwXrl1h8lPJIp8znvCeI/view" TargetMode="External"/><Relationship Id="rId4" Type="http://schemas.openxmlformats.org/officeDocument/2006/relationships/image" Target="../media/image52.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32.png"/><Relationship Id="rId4" Type="http://schemas.openxmlformats.org/officeDocument/2006/relationships/image" Target="../media/image6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34.png"/><Relationship Id="rId4" Type="http://schemas.openxmlformats.org/officeDocument/2006/relationships/image" Target="../media/image6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hyperlink" Target="https://addons.mozilla.org/en-US/firefox/addon/a11y-outline/" TargetMode="External"/><Relationship Id="rId4" Type="http://schemas.openxmlformats.org/officeDocument/2006/relationships/hyperlink" Target="https://chrome.google.com/webstore/detail/headingsmap/flbjommegcjonpdmenkdiocclhjacmbi" TargetMode="External"/><Relationship Id="rId5" Type="http://schemas.openxmlformats.org/officeDocument/2006/relationships/image" Target="../media/image7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xml"/><Relationship Id="rId3" Type="http://schemas.openxmlformats.org/officeDocument/2006/relationships/image" Target="../media/image45.png"/><Relationship Id="rId4" Type="http://schemas.openxmlformats.org/officeDocument/2006/relationships/image" Target="../media/image54.png"/><Relationship Id="rId5" Type="http://schemas.openxmlformats.org/officeDocument/2006/relationships/image" Target="../media/image13.png"/><Relationship Id="rId6" Type="http://schemas.openxmlformats.org/officeDocument/2006/relationships/image" Target="../media/image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5.xml"/><Relationship Id="rId3" Type="http://schemas.openxmlformats.org/officeDocument/2006/relationships/image" Target="../media/image32.png"/><Relationship Id="rId4" Type="http://schemas.openxmlformats.org/officeDocument/2006/relationships/image" Target="../media/image34.png"/><Relationship Id="rId5" Type="http://schemas.openxmlformats.org/officeDocument/2006/relationships/image" Target="../media/image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6.xml"/><Relationship Id="rId3" Type="http://schemas.openxmlformats.org/officeDocument/2006/relationships/hyperlink" Target="http://www.youtube.com/watch?v=oKZESOmssm0" TargetMode="External"/><Relationship Id="rId4" Type="http://schemas.openxmlformats.org/officeDocument/2006/relationships/image" Target="../media/image50.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8.xml"/><Relationship Id="rId3" Type="http://schemas.openxmlformats.org/officeDocument/2006/relationships/image" Target="../media/image32.png"/><Relationship Id="rId4" Type="http://schemas.openxmlformats.org/officeDocument/2006/relationships/image" Target="../media/image34.png"/><Relationship Id="rId5" Type="http://schemas.openxmlformats.org/officeDocument/2006/relationships/image" Target="../media/image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 Id="rId3" Type="http://schemas.openxmlformats.org/officeDocument/2006/relationships/image" Target="../media/image3.png"/><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0.xml"/><Relationship Id="rId3" Type="http://schemas.openxmlformats.org/officeDocument/2006/relationships/image" Target="../media/image53.png"/><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1.xml"/><Relationship Id="rId3" Type="http://schemas.openxmlformats.org/officeDocument/2006/relationships/image" Target="../media/image66.png"/><Relationship Id="rId4" Type="http://schemas.openxmlformats.org/officeDocument/2006/relationships/hyperlink" Target="https://www.youtube.com/watch?time_continue=1557&amp;v=RsNt2AM4j9g&amp;feature=emb_title" TargetMode="External"/><Relationship Id="rId5" Type="http://schemas.openxmlformats.org/officeDocument/2006/relationships/image" Target="../media/image68.png"/><Relationship Id="rId6" Type="http://schemas.openxmlformats.org/officeDocument/2006/relationships/image" Target="../media/image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34.png"/><Relationship Id="rId4" Type="http://schemas.openxmlformats.org/officeDocument/2006/relationships/image" Target="../media/image6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3.xml"/><Relationship Id="rId3" Type="http://schemas.openxmlformats.org/officeDocument/2006/relationships/image" Target="../media/image45.png"/><Relationship Id="rId4" Type="http://schemas.openxmlformats.org/officeDocument/2006/relationships/image" Target="../media/image51.png"/><Relationship Id="rId5" Type="http://schemas.openxmlformats.org/officeDocument/2006/relationships/image" Target="../media/image10.png"/><Relationship Id="rId6" Type="http://schemas.openxmlformats.org/officeDocument/2006/relationships/image" Target="../media/image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4.xml"/><Relationship Id="rId3" Type="http://schemas.openxmlformats.org/officeDocument/2006/relationships/image" Target="../media/image32.png"/><Relationship Id="rId4" Type="http://schemas.openxmlformats.org/officeDocument/2006/relationships/image" Target="../media/image34.png"/><Relationship Id="rId5" Type="http://schemas.openxmlformats.org/officeDocument/2006/relationships/image" Target="../media/image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73.png"/><Relationship Id="rId4" Type="http://schemas.openxmlformats.org/officeDocument/2006/relationships/image" Target="../media/image3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82.png"/><Relationship Id="rId4" Type="http://schemas.openxmlformats.org/officeDocument/2006/relationships/image" Target="../media/image3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8.xml"/><Relationship Id="rId3" Type="http://schemas.openxmlformats.org/officeDocument/2006/relationships/image" Target="../media/image45.png"/><Relationship Id="rId4" Type="http://schemas.openxmlformats.org/officeDocument/2006/relationships/image" Target="../media/image55.png"/><Relationship Id="rId5" Type="http://schemas.openxmlformats.org/officeDocument/2006/relationships/image" Target="../media/image15.png"/><Relationship Id="rId6" Type="http://schemas.openxmlformats.org/officeDocument/2006/relationships/image" Target="../media/image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9.xml"/><Relationship Id="rId3" Type="http://schemas.openxmlformats.org/officeDocument/2006/relationships/image" Target="../media/image32.png"/><Relationship Id="rId4" Type="http://schemas.openxmlformats.org/officeDocument/2006/relationships/image" Target="../media/image34.png"/><Relationship Id="rId5" Type="http://schemas.openxmlformats.org/officeDocument/2006/relationships/image" Target="../media/image56.png"/><Relationship Id="rId6" Type="http://schemas.openxmlformats.org/officeDocument/2006/relationships/image" Target="../media/image57.png"/><Relationship Id="rId7" Type="http://schemas.openxmlformats.org/officeDocument/2006/relationships/image" Target="../media/image60.png"/><Relationship Id="rId8"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 Id="rId3" Type="http://schemas.openxmlformats.org/officeDocument/2006/relationships/image" Target="../media/image4.png"/><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32.png"/><Relationship Id="rId4" Type="http://schemas.openxmlformats.org/officeDocument/2006/relationships/image" Target="../media/image88.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34.png"/><Relationship Id="rId4" Type="http://schemas.openxmlformats.org/officeDocument/2006/relationships/image" Target="../media/image7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hyperlink" Target="https://www.freedomscientific.com/products/software/jaws/" TargetMode="External"/><Relationship Id="rId4" Type="http://schemas.openxmlformats.org/officeDocument/2006/relationships/hyperlink" Target="https://www.nvaccess.org/" TargetMode="External"/><Relationship Id="rId5" Type="http://schemas.openxmlformats.org/officeDocument/2006/relationships/hyperlink" Target="https://chrome.google.com/webstore/detail/chromevox-classic-extensi/kgejglhpjiefppelpmljglcjbhoiplfn?hl=en"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32.png"/><Relationship Id="rId4" Type="http://schemas.openxmlformats.org/officeDocument/2006/relationships/image" Target="../media/image3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59.png"/><Relationship Id="rId4" Type="http://schemas.openxmlformats.org/officeDocument/2006/relationships/image" Target="../media/image64.png"/><Relationship Id="rId5" Type="http://schemas.openxmlformats.org/officeDocument/2006/relationships/hyperlink" Target="https://www.rimi.lv/"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5.xml"/><Relationship Id="rId3" Type="http://schemas.openxmlformats.org/officeDocument/2006/relationships/image" Target="../media/image45.png"/><Relationship Id="rId4" Type="http://schemas.openxmlformats.org/officeDocument/2006/relationships/image" Target="../media/image61.png"/><Relationship Id="rId5" Type="http://schemas.openxmlformats.org/officeDocument/2006/relationships/image" Target="../media/image19.png"/><Relationship Id="rId6" Type="http://schemas.openxmlformats.org/officeDocument/2006/relationships/image" Target="../media/image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6.xml"/><Relationship Id="rId3" Type="http://schemas.openxmlformats.org/officeDocument/2006/relationships/image" Target="../media/image32.png"/><Relationship Id="rId4" Type="http://schemas.openxmlformats.org/officeDocument/2006/relationships/image" Target="../media/image34.png"/><Relationship Id="rId5" Type="http://schemas.openxmlformats.org/officeDocument/2006/relationships/image" Target="../media/image1.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32.png"/><Relationship Id="rId4" Type="http://schemas.openxmlformats.org/officeDocument/2006/relationships/image" Target="../media/image74.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69.gif"/><Relationship Id="rId4" Type="http://schemas.openxmlformats.org/officeDocument/2006/relationships/image" Target="../media/image34.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 Id="rId3" Type="http://schemas.openxmlformats.org/officeDocument/2006/relationships/image" Target="../media/image8.png"/><Relationship Id="rId4" Type="http://schemas.openxmlformats.org/officeDocument/2006/relationships/image" Target="../media/image1.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0.xml"/><Relationship Id="rId3" Type="http://schemas.openxmlformats.org/officeDocument/2006/relationships/image" Target="../media/image45.png"/><Relationship Id="rId4" Type="http://schemas.openxmlformats.org/officeDocument/2006/relationships/image" Target="../media/image63.png"/><Relationship Id="rId5" Type="http://schemas.openxmlformats.org/officeDocument/2006/relationships/image" Target="../media/image23.png"/><Relationship Id="rId6" Type="http://schemas.openxmlformats.org/officeDocument/2006/relationships/image" Target="../media/image1.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1.xml"/><Relationship Id="rId3" Type="http://schemas.openxmlformats.org/officeDocument/2006/relationships/image" Target="../media/image32.png"/><Relationship Id="rId4" Type="http://schemas.openxmlformats.org/officeDocument/2006/relationships/image" Target="../media/image34.png"/><Relationship Id="rId5" Type="http://schemas.openxmlformats.org/officeDocument/2006/relationships/image" Target="../media/image1.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32.png"/><Relationship Id="rId4" Type="http://schemas.openxmlformats.org/officeDocument/2006/relationships/image" Target="../media/image75.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34.png"/><Relationship Id="rId4" Type="http://schemas.openxmlformats.org/officeDocument/2006/relationships/image" Target="../media/image80.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hyperlink" Target="https://addons.mozilla.org/en-US/firefox/addon/a11y-outline/" TargetMode="External"/><Relationship Id="rId4" Type="http://schemas.openxmlformats.org/officeDocument/2006/relationships/image" Target="../media/image85.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5.xml"/><Relationship Id="rId3" Type="http://schemas.openxmlformats.org/officeDocument/2006/relationships/image" Target="../media/image45.png"/><Relationship Id="rId4" Type="http://schemas.openxmlformats.org/officeDocument/2006/relationships/image" Target="../media/image72.png"/><Relationship Id="rId5" Type="http://schemas.openxmlformats.org/officeDocument/2006/relationships/image" Target="../media/image70.png"/><Relationship Id="rId6" Type="http://schemas.openxmlformats.org/officeDocument/2006/relationships/image" Target="../media/image29.png"/><Relationship Id="rId7" Type="http://schemas.openxmlformats.org/officeDocument/2006/relationships/image" Target="../media/image1.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6.xml"/><Relationship Id="rId3" Type="http://schemas.openxmlformats.org/officeDocument/2006/relationships/image" Target="../media/image32.png"/><Relationship Id="rId4" Type="http://schemas.openxmlformats.org/officeDocument/2006/relationships/image" Target="../media/image34.png"/><Relationship Id="rId5" Type="http://schemas.openxmlformats.org/officeDocument/2006/relationships/image" Target="../media/image1.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32.png"/><Relationship Id="rId4" Type="http://schemas.openxmlformats.org/officeDocument/2006/relationships/image" Target="../media/image81.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34.png"/><Relationship Id="rId4" Type="http://schemas.openxmlformats.org/officeDocument/2006/relationships/image" Target="../media/image86.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image" Target="../media/image83.png"/><Relationship Id="rId4" Type="http://schemas.openxmlformats.org/officeDocument/2006/relationships/hyperlink" Target="https://www.w3.org/WAI/standards-guidelines/wcag/"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 Id="rId3" Type="http://schemas.openxmlformats.org/officeDocument/2006/relationships/image" Target="../media/image2.png"/><Relationship Id="rId4" Type="http://schemas.openxmlformats.org/officeDocument/2006/relationships/image" Target="../media/image1.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70.xml"/><Relationship Id="rId3" Type="http://schemas.openxmlformats.org/officeDocument/2006/relationships/hyperlink" Target="mailto:peteris@turn.lv" TargetMode="External"/><Relationship Id="rId4" Type="http://schemas.openxmlformats.org/officeDocument/2006/relationships/hyperlink" Target="mailto:dace.helmane@incsr.eu" TargetMode="External"/><Relationship Id="rId5" Type="http://schemas.openxmlformats.org/officeDocument/2006/relationships/image" Target="../media/image78.png"/><Relationship Id="rId6" Type="http://schemas.openxmlformats.org/officeDocument/2006/relationships/image" Target="../media/image77.png"/><Relationship Id="rId7" Type="http://schemas.openxmlformats.org/officeDocument/2006/relationships/image" Target="../media/image7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hyperlink" Target="https://www.w3.org/WAI/WCAG21/quickref/" TargetMode="External"/><Relationship Id="rId4" Type="http://schemas.openxmlformats.org/officeDocument/2006/relationships/hyperlink" Target="https://www.w3.org/WAI/people-use-web/user-stories/" TargetMode="External"/><Relationship Id="rId5" Type="http://schemas.openxmlformats.org/officeDocument/2006/relationships/hyperlink" Target="https://www.w3.org/WAI/standards-guidelines/wcag/glance/" TargetMode="External"/><Relationship Id="rId6" Type="http://schemas.openxmlformats.org/officeDocument/2006/relationships/hyperlink" Target="https://www.w3.org/WAI/people-use-web/user-stories/"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31"/>
          <p:cNvSpPr txBox="1"/>
          <p:nvPr/>
        </p:nvSpPr>
        <p:spPr>
          <a:xfrm>
            <a:off x="711514" y="2055029"/>
            <a:ext cx="11194500" cy="2376000"/>
          </a:xfrm>
          <a:prstGeom prst="rect">
            <a:avLst/>
          </a:prstGeom>
          <a:noFill/>
          <a:ln>
            <a:noFill/>
          </a:ln>
        </p:spPr>
        <p:txBody>
          <a:bodyPr anchorCtr="0" anchor="t" bIns="180625" lIns="180625" spcFirstLastPara="1" rIns="180625" wrap="square" tIns="180625">
            <a:noAutofit/>
          </a:bodyPr>
          <a:lstStyle/>
          <a:p>
            <a:pPr indent="0" lvl="0" marL="0" rtl="0" algn="l">
              <a:spcBef>
                <a:spcPts val="0"/>
              </a:spcBef>
              <a:spcAft>
                <a:spcPts val="0"/>
              </a:spcAft>
              <a:buNone/>
            </a:pPr>
            <a:r>
              <a:rPr b="1" lang="en-GB" sz="6700">
                <a:latin typeface="Barlow"/>
                <a:ea typeface="Barlow"/>
                <a:cs typeface="Barlow"/>
                <a:sym typeface="Barlow"/>
              </a:rPr>
              <a:t>Lietotājorientēts saturs iestādes tīmekļvietnē</a:t>
            </a:r>
            <a:r>
              <a:rPr b="1" lang="en-GB" sz="6700">
                <a:solidFill>
                  <a:srgbClr val="000000"/>
                </a:solidFill>
                <a:latin typeface="Barlow"/>
                <a:ea typeface="Barlow"/>
                <a:cs typeface="Barlow"/>
                <a:sym typeface="Barlow"/>
              </a:rPr>
              <a:t> </a:t>
            </a:r>
            <a:endParaRPr b="1" sz="6700">
              <a:solidFill>
                <a:srgbClr val="000000"/>
              </a:solidFill>
              <a:latin typeface="Barlow"/>
              <a:ea typeface="Barlow"/>
              <a:cs typeface="Barlow"/>
              <a:sym typeface="Barlow"/>
            </a:endParaRPr>
          </a:p>
        </p:txBody>
      </p:sp>
      <p:sp>
        <p:nvSpPr>
          <p:cNvPr id="125" name="Google Shape;125;p31"/>
          <p:cNvSpPr/>
          <p:nvPr/>
        </p:nvSpPr>
        <p:spPr>
          <a:xfrm>
            <a:off x="-80300" y="6488200"/>
            <a:ext cx="12302400" cy="3455700"/>
          </a:xfrm>
          <a:prstGeom prst="rect">
            <a:avLst/>
          </a:prstGeom>
          <a:solidFill>
            <a:srgbClr val="FFFFFF"/>
          </a:solidFill>
          <a:ln>
            <a:noFill/>
          </a:ln>
        </p:spPr>
        <p:txBody>
          <a:bodyPr anchorCtr="0" anchor="ctr" bIns="180625" lIns="180625" spcFirstLastPara="1" rIns="180625" wrap="square" tIns="180625">
            <a:noAutofit/>
          </a:bodyPr>
          <a:lstStyle/>
          <a:p>
            <a:pPr indent="0" lvl="0" marL="0" rtl="0" algn="l">
              <a:spcBef>
                <a:spcPts val="0"/>
              </a:spcBef>
              <a:spcAft>
                <a:spcPts val="0"/>
              </a:spcAft>
              <a:buNone/>
            </a:pPr>
            <a:r>
              <a:t/>
            </a:r>
            <a:endParaRPr/>
          </a:p>
        </p:txBody>
      </p:sp>
      <p:sp>
        <p:nvSpPr>
          <p:cNvPr id="126" name="Google Shape;126;p31"/>
          <p:cNvSpPr txBox="1"/>
          <p:nvPr/>
        </p:nvSpPr>
        <p:spPr>
          <a:xfrm>
            <a:off x="711517" y="4332690"/>
            <a:ext cx="10788600" cy="1455300"/>
          </a:xfrm>
          <a:prstGeom prst="rect">
            <a:avLst/>
          </a:prstGeom>
          <a:noFill/>
          <a:ln>
            <a:noFill/>
          </a:ln>
        </p:spPr>
        <p:txBody>
          <a:bodyPr anchorCtr="0" anchor="t" bIns="180625" lIns="180625" spcFirstLastPara="1" rIns="180625" wrap="square" tIns="180625">
            <a:noAutofit/>
          </a:bodyPr>
          <a:lstStyle/>
          <a:p>
            <a:pPr indent="0" lvl="0" marL="0" rtl="0" algn="l">
              <a:spcBef>
                <a:spcPts val="0"/>
              </a:spcBef>
              <a:spcAft>
                <a:spcPts val="0"/>
              </a:spcAft>
              <a:buClr>
                <a:schemeClr val="dk1"/>
              </a:buClr>
              <a:buSzPts val="1100"/>
              <a:buFont typeface="Arial"/>
              <a:buNone/>
            </a:pPr>
            <a:r>
              <a:rPr lang="en-GB" sz="2700">
                <a:solidFill>
                  <a:schemeClr val="dk1"/>
                </a:solidFill>
                <a:latin typeface="Barlow"/>
                <a:ea typeface="Barlow"/>
                <a:cs typeface="Barlow"/>
                <a:sym typeface="Barlow"/>
              </a:rPr>
              <a:t>WCAG vadlīnijas</a:t>
            </a:r>
            <a:endParaRPr sz="3200">
              <a:solidFill>
                <a:schemeClr val="dk1"/>
              </a:solidFill>
              <a:latin typeface="Barlow"/>
              <a:ea typeface="Barlow"/>
              <a:cs typeface="Barlow"/>
              <a:sym typeface="Barlow"/>
            </a:endParaRPr>
          </a:p>
          <a:p>
            <a:pPr indent="0" lvl="0" marL="0" rtl="0" algn="l">
              <a:spcBef>
                <a:spcPts val="2400"/>
              </a:spcBef>
              <a:spcAft>
                <a:spcPts val="3200"/>
              </a:spcAft>
              <a:buNone/>
            </a:pPr>
            <a:r>
              <a:t/>
            </a:r>
            <a:endParaRPr sz="3400">
              <a:solidFill>
                <a:schemeClr val="dk1"/>
              </a:solidFill>
              <a:latin typeface="Barlow"/>
              <a:ea typeface="Barlow"/>
              <a:cs typeface="Barlow"/>
              <a:sym typeface="Barlow"/>
            </a:endParaRPr>
          </a:p>
        </p:txBody>
      </p:sp>
      <p:pic>
        <p:nvPicPr>
          <p:cNvPr id="127" name="Google Shape;127;p31"/>
          <p:cNvPicPr preferRelativeResize="0"/>
          <p:nvPr/>
        </p:nvPicPr>
        <p:blipFill>
          <a:blip r:embed="rId3">
            <a:alphaModFix/>
          </a:blip>
          <a:stretch>
            <a:fillRect/>
          </a:stretch>
        </p:blipFill>
        <p:spPr>
          <a:xfrm>
            <a:off x="846050" y="-81350"/>
            <a:ext cx="1503557" cy="1907775"/>
          </a:xfrm>
          <a:prstGeom prst="rect">
            <a:avLst/>
          </a:prstGeom>
          <a:noFill/>
          <a:ln>
            <a:noFill/>
          </a:ln>
        </p:spPr>
      </p:pic>
      <p:sp>
        <p:nvSpPr>
          <p:cNvPr id="128" name="Google Shape;128;p31"/>
          <p:cNvSpPr/>
          <p:nvPr/>
        </p:nvSpPr>
        <p:spPr>
          <a:xfrm>
            <a:off x="8918725" y="-61475"/>
            <a:ext cx="3336300" cy="764400"/>
          </a:xfrm>
          <a:prstGeom prst="rect">
            <a:avLst/>
          </a:prstGeom>
          <a:solidFill>
            <a:srgbClr val="D9D9D9"/>
          </a:solidFill>
          <a:ln>
            <a:noFill/>
          </a:ln>
        </p:spPr>
        <p:txBody>
          <a:bodyPr anchorCtr="0" anchor="ctr" bIns="180625" lIns="180625" spcFirstLastPara="1" rIns="180625" wrap="square" tIns="180625">
            <a:noAutofit/>
          </a:bodyPr>
          <a:lstStyle/>
          <a:p>
            <a:pPr indent="0" lvl="0" marL="0" rtl="0" algn="l">
              <a:spcBef>
                <a:spcPts val="0"/>
              </a:spcBef>
              <a:spcAft>
                <a:spcPts val="0"/>
              </a:spcAft>
              <a:buNone/>
            </a:pPr>
            <a:r>
              <a:t/>
            </a:r>
            <a:endParaRPr/>
          </a:p>
        </p:txBody>
      </p:sp>
      <p:sp>
        <p:nvSpPr>
          <p:cNvPr id="129" name="Google Shape;129;p31"/>
          <p:cNvSpPr txBox="1"/>
          <p:nvPr/>
        </p:nvSpPr>
        <p:spPr>
          <a:xfrm>
            <a:off x="9071508" y="-81350"/>
            <a:ext cx="3037200" cy="554100"/>
          </a:xfrm>
          <a:prstGeom prst="rect">
            <a:avLst/>
          </a:prstGeom>
          <a:noFill/>
          <a:ln>
            <a:noFill/>
          </a:ln>
        </p:spPr>
        <p:txBody>
          <a:bodyPr anchorCtr="0" anchor="t" bIns="180625" lIns="180625" spcFirstLastPara="1" rIns="180625" wrap="square" tIns="180625">
            <a:noAutofit/>
          </a:bodyPr>
          <a:lstStyle/>
          <a:p>
            <a:pPr indent="0" lvl="0" marL="0" rtl="0" algn="ctr">
              <a:spcBef>
                <a:spcPts val="0"/>
              </a:spcBef>
              <a:spcAft>
                <a:spcPts val="3200"/>
              </a:spcAft>
              <a:buNone/>
            </a:pPr>
            <a:r>
              <a:rPr lang="en-GB" sz="2600">
                <a:latin typeface="Barlow"/>
                <a:ea typeface="Barlow"/>
                <a:cs typeface="Barlow"/>
                <a:sym typeface="Barlow"/>
              </a:rPr>
              <a:t>2. diena</a:t>
            </a:r>
            <a:endParaRPr sz="2800"/>
          </a:p>
        </p:txBody>
      </p:sp>
      <p:pic>
        <p:nvPicPr>
          <p:cNvPr id="130" name="Google Shape;130;p31"/>
          <p:cNvPicPr preferRelativeResize="0"/>
          <p:nvPr/>
        </p:nvPicPr>
        <p:blipFill>
          <a:blip r:embed="rId4">
            <a:alphaModFix/>
          </a:blip>
          <a:stretch>
            <a:fillRect/>
          </a:stretch>
        </p:blipFill>
        <p:spPr>
          <a:xfrm>
            <a:off x="1046883" y="9025059"/>
            <a:ext cx="1878351" cy="302048"/>
          </a:xfrm>
          <a:prstGeom prst="rect">
            <a:avLst/>
          </a:prstGeom>
          <a:noFill/>
          <a:ln>
            <a:noFill/>
          </a:ln>
        </p:spPr>
      </p:pic>
      <p:pic>
        <p:nvPicPr>
          <p:cNvPr id="131" name="Google Shape;131;p31"/>
          <p:cNvPicPr preferRelativeResize="0"/>
          <p:nvPr/>
        </p:nvPicPr>
        <p:blipFill>
          <a:blip r:embed="rId5">
            <a:alphaModFix/>
          </a:blip>
          <a:stretch>
            <a:fillRect/>
          </a:stretch>
        </p:blipFill>
        <p:spPr>
          <a:xfrm>
            <a:off x="9231150" y="9025071"/>
            <a:ext cx="1728019" cy="302025"/>
          </a:xfrm>
          <a:prstGeom prst="rect">
            <a:avLst/>
          </a:prstGeom>
          <a:noFill/>
          <a:ln>
            <a:noFill/>
          </a:ln>
        </p:spPr>
      </p:pic>
      <p:pic>
        <p:nvPicPr>
          <p:cNvPr id="132" name="Google Shape;132;p31"/>
          <p:cNvPicPr preferRelativeResize="0"/>
          <p:nvPr/>
        </p:nvPicPr>
        <p:blipFill>
          <a:blip r:embed="rId6">
            <a:alphaModFix/>
          </a:blip>
          <a:stretch>
            <a:fillRect/>
          </a:stretch>
        </p:blipFill>
        <p:spPr>
          <a:xfrm>
            <a:off x="3862400" y="8672625"/>
            <a:ext cx="4486851" cy="1006900"/>
          </a:xfrm>
          <a:prstGeom prst="rect">
            <a:avLst/>
          </a:prstGeom>
          <a:noFill/>
          <a:ln>
            <a:noFill/>
          </a:ln>
        </p:spPr>
      </p:pic>
      <p:sp>
        <p:nvSpPr>
          <p:cNvPr id="133" name="Google Shape;133;p31"/>
          <p:cNvSpPr txBox="1"/>
          <p:nvPr/>
        </p:nvSpPr>
        <p:spPr>
          <a:xfrm>
            <a:off x="846050" y="7217325"/>
            <a:ext cx="10522800" cy="1455300"/>
          </a:xfrm>
          <a:prstGeom prst="rect">
            <a:avLst/>
          </a:prstGeom>
          <a:noFill/>
          <a:ln>
            <a:noFill/>
          </a:ln>
        </p:spPr>
        <p:txBody>
          <a:bodyPr anchorCtr="0" anchor="t" bIns="91425" lIns="91425" spcFirstLastPara="1" rIns="91425" wrap="square" tIns="91425">
            <a:noAutofit/>
          </a:bodyPr>
          <a:lstStyle/>
          <a:p>
            <a:pPr indent="0" lvl="0" marL="0" rtl="0" algn="ctr">
              <a:lnSpc>
                <a:spcPct val="120000"/>
              </a:lnSpc>
              <a:spcBef>
                <a:spcPts val="600"/>
              </a:spcBef>
              <a:spcAft>
                <a:spcPts val="0"/>
              </a:spcAft>
              <a:buNone/>
            </a:pPr>
            <a:r>
              <a:rPr i="1" lang="en-GB" sz="2000">
                <a:solidFill>
                  <a:schemeClr val="dk1"/>
                </a:solidFill>
                <a:latin typeface="Barlow"/>
                <a:ea typeface="Barlow"/>
                <a:cs typeface="Barlow"/>
                <a:sym typeface="Barlow"/>
              </a:rPr>
              <a:t>Mācības tiek finansētas un īstenotas Eiropas Sociālā fonda projekta Nr.3.4.2.0/15/I/001 "Valsts pārvaldes cilvēkresursu profesionālā pilnveide labāka regulējuma izstrādē mazo un vidējo komersantu atbalsta jomā" ietvaros.</a:t>
            </a:r>
            <a:endParaRPr i="1" sz="2000">
              <a:solidFill>
                <a:schemeClr val="dk1"/>
              </a:solidFill>
              <a:latin typeface="Barlow"/>
              <a:ea typeface="Barlow"/>
              <a:cs typeface="Barlow"/>
              <a:sym typeface="Barlow"/>
            </a:endParaRPr>
          </a:p>
          <a:p>
            <a:pPr indent="0" lvl="0" marL="0" rtl="0" algn="l">
              <a:lnSpc>
                <a:spcPct val="115000"/>
              </a:lnSpc>
              <a:spcBef>
                <a:spcPts val="0"/>
              </a:spcBef>
              <a:spcAft>
                <a:spcPts val="0"/>
              </a:spcAft>
              <a:buNone/>
            </a:pPr>
            <a:r>
              <a:t/>
            </a:r>
            <a:endParaRPr sz="1100">
              <a:solidFill>
                <a:schemeClr val="dk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p40"/>
          <p:cNvSpPr txBox="1"/>
          <p:nvPr>
            <p:ph type="title"/>
          </p:nvPr>
        </p:nvSpPr>
        <p:spPr>
          <a:xfrm>
            <a:off x="2506300" y="294450"/>
            <a:ext cx="9527400" cy="883500"/>
          </a:xfrm>
          <a:prstGeom prst="rect">
            <a:avLst/>
          </a:prstGeom>
        </p:spPr>
        <p:txBody>
          <a:bodyPr anchorCtr="0" anchor="t" bIns="139050" lIns="139050" spcFirstLastPara="1" rIns="139050" wrap="square" tIns="139050">
            <a:noAutofit/>
          </a:bodyPr>
          <a:lstStyle/>
          <a:p>
            <a:pPr indent="0" lvl="0" marL="0" rtl="0" algn="l">
              <a:spcBef>
                <a:spcPts val="0"/>
              </a:spcBef>
              <a:spcAft>
                <a:spcPts val="0"/>
              </a:spcAft>
              <a:buNone/>
            </a:pPr>
            <a:r>
              <a:rPr lang="en-GB"/>
              <a:t>Kāpēc vadlīnijas ir labas un reizē sliktas?</a:t>
            </a:r>
            <a:endParaRPr/>
          </a:p>
        </p:txBody>
      </p:sp>
      <p:sp>
        <p:nvSpPr>
          <p:cNvPr id="220" name="Google Shape;220;p40"/>
          <p:cNvSpPr/>
          <p:nvPr/>
        </p:nvSpPr>
        <p:spPr>
          <a:xfrm>
            <a:off x="646050" y="3892825"/>
            <a:ext cx="4956300" cy="3793500"/>
          </a:xfrm>
          <a:prstGeom prst="roundRect">
            <a:avLst>
              <a:gd fmla="val 16667" name="adj"/>
            </a:avLst>
          </a:prstGeom>
          <a:solidFill>
            <a:srgbClr val="CFE2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40"/>
          <p:cNvSpPr/>
          <p:nvPr/>
        </p:nvSpPr>
        <p:spPr>
          <a:xfrm>
            <a:off x="6553200" y="3892825"/>
            <a:ext cx="4956300" cy="3793500"/>
          </a:xfrm>
          <a:prstGeom prst="roundRect">
            <a:avLst>
              <a:gd fmla="val 16667" name="adj"/>
            </a:avLst>
          </a:prstGeom>
          <a:solidFill>
            <a:srgbClr val="FCE5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40"/>
          <p:cNvSpPr txBox="1"/>
          <p:nvPr/>
        </p:nvSpPr>
        <p:spPr>
          <a:xfrm>
            <a:off x="980675" y="4323525"/>
            <a:ext cx="41811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800">
                <a:latin typeface="Barlow"/>
                <a:ea typeface="Barlow"/>
                <a:cs typeface="Barlow"/>
                <a:sym typeface="Barlow"/>
              </a:rPr>
              <a:t>Ja  tava tīmekļvietne atbilst vadlīnijām, tad ar piekļūstamību viss ir kārtībā</a:t>
            </a:r>
            <a:endParaRPr sz="2800">
              <a:latin typeface="Barlow"/>
              <a:ea typeface="Barlow"/>
              <a:cs typeface="Barlow"/>
              <a:sym typeface="Barlow"/>
            </a:endParaRPr>
          </a:p>
          <a:p>
            <a:pPr indent="0" lvl="0" marL="0" rtl="0" algn="l">
              <a:spcBef>
                <a:spcPts val="2000"/>
              </a:spcBef>
              <a:spcAft>
                <a:spcPts val="0"/>
              </a:spcAft>
              <a:buNone/>
            </a:pPr>
            <a:r>
              <a:t/>
            </a:r>
            <a:endParaRPr sz="2800">
              <a:latin typeface="Barlow"/>
              <a:ea typeface="Barlow"/>
              <a:cs typeface="Barlow"/>
              <a:sym typeface="Barlow"/>
            </a:endParaRPr>
          </a:p>
          <a:p>
            <a:pPr indent="0" lvl="0" marL="0" rtl="0" algn="l">
              <a:spcBef>
                <a:spcPts val="2000"/>
              </a:spcBef>
              <a:spcAft>
                <a:spcPts val="2000"/>
              </a:spcAft>
              <a:buNone/>
            </a:pPr>
            <a:r>
              <a:t/>
            </a:r>
            <a:endParaRPr sz="2800">
              <a:solidFill>
                <a:srgbClr val="000000"/>
              </a:solidFill>
              <a:latin typeface="Barlow"/>
              <a:ea typeface="Barlow"/>
              <a:cs typeface="Barlow"/>
              <a:sym typeface="Barlow"/>
            </a:endParaRPr>
          </a:p>
        </p:txBody>
      </p:sp>
      <p:sp>
        <p:nvSpPr>
          <p:cNvPr id="223" name="Google Shape;223;p40"/>
          <p:cNvSpPr txBox="1"/>
          <p:nvPr/>
        </p:nvSpPr>
        <p:spPr>
          <a:xfrm>
            <a:off x="6940800" y="4323525"/>
            <a:ext cx="41811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800">
                <a:latin typeface="Barlow"/>
                <a:ea typeface="Barlow"/>
                <a:cs typeface="Barlow"/>
                <a:sym typeface="Barlow"/>
              </a:rPr>
              <a:t>Lielākā daļa fokusējas uz atbilstību vadlīnijām, nevis labu realizāciju. </a:t>
            </a:r>
            <a:endParaRPr sz="2800">
              <a:latin typeface="Barlow"/>
              <a:ea typeface="Barlow"/>
              <a:cs typeface="Barlow"/>
              <a:sym typeface="Barlow"/>
            </a:endParaRPr>
          </a:p>
          <a:p>
            <a:pPr indent="0" lvl="0" marL="0" rtl="0" algn="l">
              <a:spcBef>
                <a:spcPts val="2000"/>
              </a:spcBef>
              <a:spcAft>
                <a:spcPts val="0"/>
              </a:spcAft>
              <a:buNone/>
            </a:pPr>
            <a:r>
              <a:rPr lang="en-GB" sz="2800">
                <a:latin typeface="Barlow"/>
                <a:ea typeface="Barlow"/>
                <a:cs typeface="Barlow"/>
                <a:sym typeface="Barlow"/>
              </a:rPr>
              <a:t>Noteikumus uzrauga ierēdņi, lapas lieto lietotāji</a:t>
            </a:r>
            <a:endParaRPr sz="2800">
              <a:latin typeface="Barlow"/>
              <a:ea typeface="Barlow"/>
              <a:cs typeface="Barlow"/>
              <a:sym typeface="Barlow"/>
            </a:endParaRPr>
          </a:p>
          <a:p>
            <a:pPr indent="0" lvl="0" marL="0" rtl="0" algn="l">
              <a:spcBef>
                <a:spcPts val="2000"/>
              </a:spcBef>
              <a:spcAft>
                <a:spcPts val="0"/>
              </a:spcAft>
              <a:buNone/>
            </a:pPr>
            <a:r>
              <a:t/>
            </a:r>
            <a:endParaRPr sz="2800">
              <a:latin typeface="Barlow"/>
              <a:ea typeface="Barlow"/>
              <a:cs typeface="Barlow"/>
              <a:sym typeface="Barlow"/>
            </a:endParaRPr>
          </a:p>
          <a:p>
            <a:pPr indent="0" lvl="0" marL="0" rtl="0" algn="l">
              <a:spcBef>
                <a:spcPts val="2000"/>
              </a:spcBef>
              <a:spcAft>
                <a:spcPts val="2000"/>
              </a:spcAft>
              <a:buNone/>
            </a:pPr>
            <a:r>
              <a:t/>
            </a:r>
            <a:endParaRPr sz="2800">
              <a:latin typeface="Barlow"/>
              <a:ea typeface="Barlow"/>
              <a:cs typeface="Barlow"/>
              <a:sym typeface="Barlow"/>
            </a:endParaRPr>
          </a:p>
        </p:txBody>
      </p:sp>
      <p:sp>
        <p:nvSpPr>
          <p:cNvPr id="224" name="Google Shape;224;p40"/>
          <p:cNvSpPr txBox="1"/>
          <p:nvPr/>
        </p:nvSpPr>
        <p:spPr>
          <a:xfrm>
            <a:off x="5634738" y="5453325"/>
            <a:ext cx="909300" cy="74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3000">
                <a:solidFill>
                  <a:schemeClr val="dk1"/>
                </a:solidFill>
                <a:latin typeface="Barlow SemiBold"/>
                <a:ea typeface="Barlow SemiBold"/>
                <a:cs typeface="Barlow SemiBold"/>
                <a:sym typeface="Barlow SemiBold"/>
              </a:rPr>
              <a:t>VS</a:t>
            </a:r>
            <a:endParaRPr sz="100">
              <a:latin typeface="Barlow SemiBold"/>
              <a:ea typeface="Barlow SemiBold"/>
              <a:cs typeface="Barlow SemiBold"/>
              <a:sym typeface="Barlow SemiBold"/>
            </a:endParaRPr>
          </a:p>
        </p:txBody>
      </p:sp>
      <p:sp>
        <p:nvSpPr>
          <p:cNvPr id="225" name="Google Shape;225;p40"/>
          <p:cNvSpPr txBox="1"/>
          <p:nvPr/>
        </p:nvSpPr>
        <p:spPr>
          <a:xfrm>
            <a:off x="646050" y="3001625"/>
            <a:ext cx="4355100" cy="88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3000">
                <a:solidFill>
                  <a:schemeClr val="dk1"/>
                </a:solidFill>
                <a:latin typeface="Barlow SemiBold"/>
                <a:ea typeface="Barlow SemiBold"/>
                <a:cs typeface="Barlow SemiBold"/>
                <a:sym typeface="Barlow SemiBold"/>
              </a:rPr>
              <a:t>Teorija</a:t>
            </a:r>
            <a:endParaRPr sz="3000">
              <a:latin typeface="Barlow SemiBold"/>
              <a:ea typeface="Barlow SemiBold"/>
              <a:cs typeface="Barlow SemiBold"/>
              <a:sym typeface="Barlow SemiBold"/>
            </a:endParaRPr>
          </a:p>
        </p:txBody>
      </p:sp>
      <p:sp>
        <p:nvSpPr>
          <p:cNvPr id="226" name="Google Shape;226;p40"/>
          <p:cNvSpPr txBox="1"/>
          <p:nvPr/>
        </p:nvSpPr>
        <p:spPr>
          <a:xfrm>
            <a:off x="6553200" y="3001625"/>
            <a:ext cx="4355100" cy="88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3000">
                <a:solidFill>
                  <a:schemeClr val="dk1"/>
                </a:solidFill>
                <a:latin typeface="Barlow SemiBold"/>
                <a:ea typeface="Barlow SemiBold"/>
                <a:cs typeface="Barlow SemiBold"/>
                <a:sym typeface="Barlow SemiBold"/>
              </a:rPr>
              <a:t>Realitāte</a:t>
            </a:r>
            <a:endParaRPr sz="3000">
              <a:latin typeface="Barlow SemiBold"/>
              <a:ea typeface="Barlow SemiBold"/>
              <a:cs typeface="Barlow SemiBold"/>
              <a:sym typeface="Barlow SemiBo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41"/>
          <p:cNvSpPr txBox="1"/>
          <p:nvPr>
            <p:ph type="title"/>
          </p:nvPr>
        </p:nvSpPr>
        <p:spPr>
          <a:xfrm>
            <a:off x="2448350" y="523050"/>
            <a:ext cx="9356700" cy="883500"/>
          </a:xfrm>
          <a:prstGeom prst="rect">
            <a:avLst/>
          </a:prstGeom>
        </p:spPr>
        <p:txBody>
          <a:bodyPr anchorCtr="0" anchor="t" bIns="180625" lIns="180625" spcFirstLastPara="1" rIns="180625" wrap="square" tIns="180625">
            <a:noAutofit/>
          </a:bodyPr>
          <a:lstStyle/>
          <a:p>
            <a:pPr indent="0" lvl="0" marL="0" rtl="0" algn="l">
              <a:spcBef>
                <a:spcPts val="0"/>
              </a:spcBef>
              <a:spcAft>
                <a:spcPts val="0"/>
              </a:spcAft>
              <a:buNone/>
            </a:pPr>
            <a:r>
              <a:rPr lang="en-GB"/>
              <a:t>Piekļūstamības pārbaudes aspekti </a:t>
            </a:r>
            <a:endParaRPr/>
          </a:p>
        </p:txBody>
      </p:sp>
      <p:pic>
        <p:nvPicPr>
          <p:cNvPr id="232" name="Google Shape;232;p41"/>
          <p:cNvPicPr preferRelativeResize="0"/>
          <p:nvPr/>
        </p:nvPicPr>
        <p:blipFill>
          <a:blip r:embed="rId3">
            <a:alphaModFix/>
          </a:blip>
          <a:stretch>
            <a:fillRect/>
          </a:stretch>
        </p:blipFill>
        <p:spPr>
          <a:xfrm>
            <a:off x="786000" y="2382075"/>
            <a:ext cx="2262845" cy="466076"/>
          </a:xfrm>
          <a:prstGeom prst="rect">
            <a:avLst/>
          </a:prstGeom>
          <a:noFill/>
          <a:ln>
            <a:noFill/>
          </a:ln>
        </p:spPr>
      </p:pic>
      <p:pic>
        <p:nvPicPr>
          <p:cNvPr id="233" name="Google Shape;233;p41"/>
          <p:cNvPicPr preferRelativeResize="0"/>
          <p:nvPr/>
        </p:nvPicPr>
        <p:blipFill>
          <a:blip r:embed="rId4">
            <a:alphaModFix/>
          </a:blip>
          <a:stretch>
            <a:fillRect/>
          </a:stretch>
        </p:blipFill>
        <p:spPr>
          <a:xfrm>
            <a:off x="786000" y="3344401"/>
            <a:ext cx="2264501" cy="466125"/>
          </a:xfrm>
          <a:prstGeom prst="rect">
            <a:avLst/>
          </a:prstGeom>
          <a:noFill/>
          <a:ln>
            <a:noFill/>
          </a:ln>
        </p:spPr>
      </p:pic>
      <p:pic>
        <p:nvPicPr>
          <p:cNvPr id="234" name="Google Shape;234;p41"/>
          <p:cNvPicPr preferRelativeResize="0"/>
          <p:nvPr/>
        </p:nvPicPr>
        <p:blipFill>
          <a:blip r:embed="rId5">
            <a:alphaModFix/>
          </a:blip>
          <a:stretch>
            <a:fillRect/>
          </a:stretch>
        </p:blipFill>
        <p:spPr>
          <a:xfrm>
            <a:off x="786000" y="4083304"/>
            <a:ext cx="2264501" cy="466125"/>
          </a:xfrm>
          <a:prstGeom prst="rect">
            <a:avLst/>
          </a:prstGeom>
          <a:noFill/>
          <a:ln>
            <a:noFill/>
          </a:ln>
        </p:spPr>
      </p:pic>
      <p:pic>
        <p:nvPicPr>
          <p:cNvPr id="235" name="Google Shape;235;p41"/>
          <p:cNvPicPr preferRelativeResize="0"/>
          <p:nvPr/>
        </p:nvPicPr>
        <p:blipFill>
          <a:blip r:embed="rId6">
            <a:alphaModFix/>
          </a:blip>
          <a:stretch>
            <a:fillRect/>
          </a:stretch>
        </p:blipFill>
        <p:spPr>
          <a:xfrm>
            <a:off x="786000" y="4782443"/>
            <a:ext cx="2264501" cy="466125"/>
          </a:xfrm>
          <a:prstGeom prst="rect">
            <a:avLst/>
          </a:prstGeom>
          <a:noFill/>
          <a:ln>
            <a:noFill/>
          </a:ln>
        </p:spPr>
      </p:pic>
      <p:pic>
        <p:nvPicPr>
          <p:cNvPr id="236" name="Google Shape;236;p41"/>
          <p:cNvPicPr preferRelativeResize="0"/>
          <p:nvPr/>
        </p:nvPicPr>
        <p:blipFill>
          <a:blip r:embed="rId7">
            <a:alphaModFix/>
          </a:blip>
          <a:stretch>
            <a:fillRect/>
          </a:stretch>
        </p:blipFill>
        <p:spPr>
          <a:xfrm>
            <a:off x="786000" y="5471239"/>
            <a:ext cx="2264501" cy="466125"/>
          </a:xfrm>
          <a:prstGeom prst="rect">
            <a:avLst/>
          </a:prstGeom>
          <a:noFill/>
          <a:ln>
            <a:noFill/>
          </a:ln>
        </p:spPr>
      </p:pic>
      <p:pic>
        <p:nvPicPr>
          <p:cNvPr id="237" name="Google Shape;237;p41"/>
          <p:cNvPicPr preferRelativeResize="0"/>
          <p:nvPr/>
        </p:nvPicPr>
        <p:blipFill>
          <a:blip r:embed="rId8">
            <a:alphaModFix/>
          </a:blip>
          <a:stretch>
            <a:fillRect/>
          </a:stretch>
        </p:blipFill>
        <p:spPr>
          <a:xfrm>
            <a:off x="786000" y="6176791"/>
            <a:ext cx="2264501" cy="466125"/>
          </a:xfrm>
          <a:prstGeom prst="rect">
            <a:avLst/>
          </a:prstGeom>
          <a:noFill/>
          <a:ln>
            <a:noFill/>
          </a:ln>
        </p:spPr>
      </p:pic>
      <p:pic>
        <p:nvPicPr>
          <p:cNvPr id="238" name="Google Shape;238;p41"/>
          <p:cNvPicPr preferRelativeResize="0"/>
          <p:nvPr/>
        </p:nvPicPr>
        <p:blipFill rotWithShape="1">
          <a:blip r:embed="rId9">
            <a:alphaModFix/>
          </a:blip>
          <a:srcRect b="-2090" l="0" r="0" t="2090"/>
          <a:stretch/>
        </p:blipFill>
        <p:spPr>
          <a:xfrm>
            <a:off x="786000" y="6867250"/>
            <a:ext cx="2264501" cy="466125"/>
          </a:xfrm>
          <a:prstGeom prst="rect">
            <a:avLst/>
          </a:prstGeom>
          <a:noFill/>
          <a:ln>
            <a:noFill/>
          </a:ln>
        </p:spPr>
      </p:pic>
      <p:pic>
        <p:nvPicPr>
          <p:cNvPr id="239" name="Google Shape;239;p41"/>
          <p:cNvPicPr preferRelativeResize="0"/>
          <p:nvPr/>
        </p:nvPicPr>
        <p:blipFill>
          <a:blip r:embed="rId10">
            <a:alphaModFix/>
          </a:blip>
          <a:stretch>
            <a:fillRect/>
          </a:stretch>
        </p:blipFill>
        <p:spPr>
          <a:xfrm>
            <a:off x="786000" y="7571479"/>
            <a:ext cx="2264501" cy="466125"/>
          </a:xfrm>
          <a:prstGeom prst="rect">
            <a:avLst/>
          </a:prstGeom>
          <a:noFill/>
          <a:ln>
            <a:noFill/>
          </a:ln>
        </p:spPr>
      </p:pic>
      <p:pic>
        <p:nvPicPr>
          <p:cNvPr id="240" name="Google Shape;240;p41"/>
          <p:cNvPicPr preferRelativeResize="0"/>
          <p:nvPr/>
        </p:nvPicPr>
        <p:blipFill>
          <a:blip r:embed="rId11">
            <a:alphaModFix/>
          </a:blip>
          <a:stretch>
            <a:fillRect/>
          </a:stretch>
        </p:blipFill>
        <p:spPr>
          <a:xfrm>
            <a:off x="786000" y="8223385"/>
            <a:ext cx="2264501" cy="466125"/>
          </a:xfrm>
          <a:prstGeom prst="rect">
            <a:avLst/>
          </a:prstGeom>
          <a:noFill/>
          <a:ln>
            <a:noFill/>
          </a:ln>
        </p:spPr>
      </p:pic>
      <p:pic>
        <p:nvPicPr>
          <p:cNvPr id="241" name="Google Shape;241;p41"/>
          <p:cNvPicPr preferRelativeResize="0"/>
          <p:nvPr/>
        </p:nvPicPr>
        <p:blipFill>
          <a:blip r:embed="rId12">
            <a:alphaModFix/>
          </a:blip>
          <a:stretch>
            <a:fillRect/>
          </a:stretch>
        </p:blipFill>
        <p:spPr>
          <a:xfrm>
            <a:off x="786000" y="8866594"/>
            <a:ext cx="2264501" cy="466125"/>
          </a:xfrm>
          <a:prstGeom prst="rect">
            <a:avLst/>
          </a:prstGeom>
          <a:noFill/>
          <a:ln>
            <a:noFill/>
          </a:ln>
        </p:spPr>
      </p:pic>
      <p:sp>
        <p:nvSpPr>
          <p:cNvPr id="242" name="Google Shape;242;p41"/>
          <p:cNvSpPr txBox="1"/>
          <p:nvPr/>
        </p:nvSpPr>
        <p:spPr>
          <a:xfrm>
            <a:off x="1659825" y="2332375"/>
            <a:ext cx="9793500" cy="720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GB" sz="2700">
                <a:latin typeface="Barlow"/>
                <a:ea typeface="Barlow"/>
                <a:cs typeface="Barlow"/>
                <a:sym typeface="Barlow"/>
              </a:rPr>
              <a:t>Kontrasta koeficients - krāsu kontrasts</a:t>
            </a:r>
            <a:r>
              <a:rPr lang="en-GB" sz="2700">
                <a:latin typeface="Barlow"/>
                <a:ea typeface="Barlow"/>
                <a:cs typeface="Barlow"/>
                <a:sym typeface="Barlow"/>
              </a:rPr>
              <a:t> </a:t>
            </a:r>
            <a:r>
              <a:rPr lang="en-GB" sz="2700">
                <a:solidFill>
                  <a:schemeClr val="dk1"/>
                </a:solidFill>
                <a:latin typeface="Barlow"/>
                <a:ea typeface="Barlow"/>
                <a:cs typeface="Barlow"/>
                <a:sym typeface="Barlow"/>
              </a:rPr>
              <a:t>(atkārtojums no pirmās dienas)</a:t>
            </a:r>
            <a:endParaRPr sz="2700">
              <a:latin typeface="Barlow"/>
              <a:ea typeface="Barlow"/>
              <a:cs typeface="Barlow"/>
              <a:sym typeface="Barlow"/>
            </a:endParaRPr>
          </a:p>
          <a:p>
            <a:pPr indent="0" lvl="0" marL="0" rtl="0" algn="l">
              <a:lnSpc>
                <a:spcPct val="170000"/>
              </a:lnSpc>
              <a:spcBef>
                <a:spcPts val="1200"/>
              </a:spcBef>
              <a:spcAft>
                <a:spcPts val="0"/>
              </a:spcAft>
              <a:buNone/>
            </a:pPr>
            <a:r>
              <a:rPr lang="en-GB" sz="2700">
                <a:latin typeface="Barlow"/>
                <a:ea typeface="Barlow"/>
                <a:cs typeface="Barlow"/>
                <a:sym typeface="Barlow"/>
              </a:rPr>
              <a:t>Tastatūras piekļuve un vizuālais fokuss</a:t>
            </a:r>
            <a:endParaRPr sz="2700">
              <a:latin typeface="Barlow"/>
              <a:ea typeface="Barlow"/>
              <a:cs typeface="Barlow"/>
              <a:sym typeface="Barlow"/>
            </a:endParaRPr>
          </a:p>
          <a:p>
            <a:pPr indent="0" lvl="0" marL="0" rtl="0" algn="l">
              <a:lnSpc>
                <a:spcPct val="170000"/>
              </a:lnSpc>
              <a:spcBef>
                <a:spcPts val="0"/>
              </a:spcBef>
              <a:spcAft>
                <a:spcPts val="0"/>
              </a:spcAft>
              <a:buNone/>
            </a:pPr>
            <a:r>
              <a:rPr lang="en-GB" sz="2700">
                <a:latin typeface="Barlow"/>
                <a:ea typeface="Barlow"/>
                <a:cs typeface="Barlow"/>
                <a:sym typeface="Barlow"/>
              </a:rPr>
              <a:t>Attēla tekstuālas alternatīvas (atkārtojums no pirmās dienas)</a:t>
            </a:r>
            <a:endParaRPr sz="2700">
              <a:latin typeface="Barlow"/>
              <a:ea typeface="Barlow"/>
              <a:cs typeface="Barlow"/>
              <a:sym typeface="Barlow"/>
            </a:endParaRPr>
          </a:p>
          <a:p>
            <a:pPr indent="0" lvl="0" marL="0" rtl="0" algn="l">
              <a:lnSpc>
                <a:spcPct val="170000"/>
              </a:lnSpc>
              <a:spcBef>
                <a:spcPts val="0"/>
              </a:spcBef>
              <a:spcAft>
                <a:spcPts val="0"/>
              </a:spcAft>
              <a:buNone/>
            </a:pPr>
            <a:r>
              <a:rPr lang="en-GB" sz="2700">
                <a:latin typeface="Barlow"/>
                <a:ea typeface="Barlow"/>
                <a:cs typeface="Barlow"/>
                <a:sym typeface="Barlow"/>
              </a:rPr>
              <a:t>Virsrakstu izmantošana</a:t>
            </a:r>
            <a:endParaRPr sz="2700">
              <a:latin typeface="Barlow"/>
              <a:ea typeface="Barlow"/>
              <a:cs typeface="Barlow"/>
              <a:sym typeface="Barlow"/>
            </a:endParaRPr>
          </a:p>
          <a:p>
            <a:pPr indent="0" lvl="0" marL="0" rtl="0" algn="l">
              <a:lnSpc>
                <a:spcPct val="170000"/>
              </a:lnSpc>
              <a:spcBef>
                <a:spcPts val="0"/>
              </a:spcBef>
              <a:spcAft>
                <a:spcPts val="0"/>
              </a:spcAft>
              <a:buNone/>
            </a:pPr>
            <a:r>
              <a:rPr lang="en-GB" sz="2700">
                <a:latin typeface="Barlow"/>
                <a:ea typeface="Barlow"/>
                <a:cs typeface="Barlow"/>
                <a:sym typeface="Barlow"/>
              </a:rPr>
              <a:t>Multimediju (video, audio) alternatīvas</a:t>
            </a:r>
            <a:r>
              <a:rPr lang="en-GB" sz="2700">
                <a:latin typeface="Barlow"/>
                <a:ea typeface="Barlow"/>
                <a:cs typeface="Barlow"/>
                <a:sym typeface="Barlow"/>
              </a:rPr>
              <a:t> </a:t>
            </a:r>
            <a:endParaRPr sz="2700">
              <a:latin typeface="Barlow"/>
              <a:ea typeface="Barlow"/>
              <a:cs typeface="Barlow"/>
              <a:sym typeface="Barlow"/>
            </a:endParaRPr>
          </a:p>
          <a:p>
            <a:pPr indent="0" lvl="0" marL="0" rtl="0" algn="l">
              <a:lnSpc>
                <a:spcPct val="170000"/>
              </a:lnSpc>
              <a:spcBef>
                <a:spcPts val="0"/>
              </a:spcBef>
              <a:spcAft>
                <a:spcPts val="0"/>
              </a:spcAft>
              <a:buNone/>
            </a:pPr>
            <a:r>
              <a:rPr lang="en-GB" sz="2700">
                <a:latin typeface="Barlow"/>
                <a:ea typeface="Barlow"/>
                <a:cs typeface="Barlow"/>
                <a:sym typeface="Barlow"/>
              </a:rPr>
              <a:t>Teksta izmēra maiņa (zoom 200%)</a:t>
            </a:r>
            <a:r>
              <a:rPr lang="en-GB" sz="2700">
                <a:latin typeface="Barlow"/>
                <a:ea typeface="Barlow"/>
                <a:cs typeface="Barlow"/>
                <a:sym typeface="Barlow"/>
              </a:rPr>
              <a:t> </a:t>
            </a:r>
            <a:endParaRPr sz="2700">
              <a:latin typeface="Barlow"/>
              <a:ea typeface="Barlow"/>
              <a:cs typeface="Barlow"/>
              <a:sym typeface="Barlow"/>
            </a:endParaRPr>
          </a:p>
          <a:p>
            <a:pPr indent="0" lvl="0" marL="0" rtl="0" algn="l">
              <a:lnSpc>
                <a:spcPct val="170000"/>
              </a:lnSpc>
              <a:spcBef>
                <a:spcPts val="0"/>
              </a:spcBef>
              <a:spcAft>
                <a:spcPts val="0"/>
              </a:spcAft>
              <a:buNone/>
            </a:pPr>
            <a:r>
              <a:rPr lang="en-GB" sz="2700">
                <a:latin typeface="Barlow"/>
                <a:ea typeface="Barlow"/>
                <a:cs typeface="Barlow"/>
                <a:sym typeface="Barlow"/>
              </a:rPr>
              <a:t>Formas, lauku nosaukumi un kļūdas paziņojumi</a:t>
            </a:r>
            <a:endParaRPr sz="2700">
              <a:latin typeface="Barlow"/>
              <a:ea typeface="Barlow"/>
              <a:cs typeface="Barlow"/>
              <a:sym typeface="Barlow"/>
            </a:endParaRPr>
          </a:p>
          <a:p>
            <a:pPr indent="0" lvl="0" marL="0" rtl="0" algn="l">
              <a:lnSpc>
                <a:spcPct val="170000"/>
              </a:lnSpc>
              <a:spcBef>
                <a:spcPts val="0"/>
              </a:spcBef>
              <a:spcAft>
                <a:spcPts val="0"/>
              </a:spcAft>
              <a:buNone/>
            </a:pPr>
            <a:r>
              <a:rPr lang="en-GB" sz="2700">
                <a:latin typeface="Barlow"/>
                <a:ea typeface="Barlow"/>
                <a:cs typeface="Barlow"/>
                <a:sym typeface="Barlow"/>
              </a:rPr>
              <a:t>Saturs, kas kustas, zibsnī vai mirgo </a:t>
            </a:r>
            <a:endParaRPr sz="2700">
              <a:latin typeface="Barlow"/>
              <a:ea typeface="Barlow"/>
              <a:cs typeface="Barlow"/>
              <a:sym typeface="Barlow"/>
            </a:endParaRPr>
          </a:p>
          <a:p>
            <a:pPr indent="0" lvl="0" marL="0" rtl="0" algn="l">
              <a:lnSpc>
                <a:spcPct val="170000"/>
              </a:lnSpc>
              <a:spcBef>
                <a:spcPts val="0"/>
              </a:spcBef>
              <a:spcAft>
                <a:spcPts val="0"/>
              </a:spcAft>
              <a:buNone/>
            </a:pPr>
            <a:r>
              <a:rPr lang="en-GB" sz="2700">
                <a:latin typeface="Barlow"/>
                <a:ea typeface="Barlow"/>
                <a:cs typeface="Barlow"/>
                <a:sym typeface="Barlow"/>
              </a:rPr>
              <a:t>Pamatstruktūras pārbaude</a:t>
            </a:r>
            <a:endParaRPr sz="2700">
              <a:latin typeface="Barlow"/>
              <a:ea typeface="Barlow"/>
              <a:cs typeface="Barlow"/>
              <a:sym typeface="Barlow"/>
            </a:endParaRPr>
          </a:p>
          <a:p>
            <a:pPr indent="0" lvl="0" marL="0" rtl="0" algn="l">
              <a:lnSpc>
                <a:spcPct val="170000"/>
              </a:lnSpc>
              <a:spcBef>
                <a:spcPts val="0"/>
              </a:spcBef>
              <a:spcAft>
                <a:spcPts val="0"/>
              </a:spcAft>
              <a:buNone/>
            </a:pPr>
            <a:r>
              <a:rPr lang="en-GB" sz="2700">
                <a:latin typeface="Barlow"/>
                <a:ea typeface="Barlow"/>
                <a:cs typeface="Barlow"/>
                <a:sym typeface="Barlow"/>
              </a:rPr>
              <a:t>Lapu nosaukums</a:t>
            </a:r>
            <a:endParaRPr sz="2700">
              <a:latin typeface="Barlow"/>
              <a:ea typeface="Barlow"/>
              <a:cs typeface="Barlow"/>
              <a:sym typeface="Barlow"/>
            </a:endParaRPr>
          </a:p>
        </p:txBody>
      </p:sp>
      <p:pic>
        <p:nvPicPr>
          <p:cNvPr id="243" name="Google Shape;243;p41"/>
          <p:cNvPicPr preferRelativeResize="0"/>
          <p:nvPr/>
        </p:nvPicPr>
        <p:blipFill>
          <a:blip r:embed="rId13">
            <a:alphaModFix/>
          </a:blip>
          <a:stretch>
            <a:fillRect/>
          </a:stretch>
        </p:blipFill>
        <p:spPr>
          <a:xfrm>
            <a:off x="488006" y="-81350"/>
            <a:ext cx="1503557" cy="19077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pic>
        <p:nvPicPr>
          <p:cNvPr id="248" name="Google Shape;248;p42"/>
          <p:cNvPicPr preferRelativeResize="0"/>
          <p:nvPr/>
        </p:nvPicPr>
        <p:blipFill rotWithShape="1">
          <a:blip r:embed="rId3">
            <a:alphaModFix/>
          </a:blip>
          <a:srcRect b="2026" l="41080" r="-703" t="1466"/>
          <a:stretch/>
        </p:blipFill>
        <p:spPr>
          <a:xfrm>
            <a:off x="0" y="0"/>
            <a:ext cx="5758466" cy="9753601"/>
          </a:xfrm>
          <a:prstGeom prst="rect">
            <a:avLst/>
          </a:prstGeom>
          <a:noFill/>
          <a:ln>
            <a:noFill/>
          </a:ln>
        </p:spPr>
      </p:pic>
      <p:sp>
        <p:nvSpPr>
          <p:cNvPr id="249" name="Google Shape;249;p42"/>
          <p:cNvSpPr txBox="1"/>
          <p:nvPr/>
        </p:nvSpPr>
        <p:spPr>
          <a:xfrm>
            <a:off x="6115100" y="2828126"/>
            <a:ext cx="5607900" cy="1553700"/>
          </a:xfrm>
          <a:prstGeom prst="rect">
            <a:avLst/>
          </a:prstGeom>
          <a:noFill/>
          <a:ln>
            <a:noFill/>
          </a:ln>
        </p:spPr>
        <p:txBody>
          <a:bodyPr anchorCtr="0" anchor="t" bIns="139050" lIns="139050" spcFirstLastPara="1" rIns="139050" wrap="square" tIns="139050">
            <a:noAutofit/>
          </a:bodyPr>
          <a:lstStyle/>
          <a:p>
            <a:pPr indent="0" lvl="0" marL="0" rtl="0" algn="l">
              <a:spcBef>
                <a:spcPts val="0"/>
              </a:spcBef>
              <a:spcAft>
                <a:spcPts val="0"/>
              </a:spcAft>
              <a:buNone/>
            </a:pPr>
            <a:r>
              <a:rPr lang="en-GB" sz="4300">
                <a:latin typeface="Barlow SemiBold"/>
                <a:ea typeface="Barlow SemiBold"/>
                <a:cs typeface="Barlow SemiBold"/>
                <a:sym typeface="Barlow SemiBold"/>
              </a:rPr>
              <a:t>Kontrasta koeficients - krāsu kontrasts</a:t>
            </a:r>
            <a:endParaRPr sz="4300">
              <a:solidFill>
                <a:srgbClr val="000000"/>
              </a:solidFill>
              <a:latin typeface="Barlow SemiBold"/>
              <a:ea typeface="Barlow SemiBold"/>
              <a:cs typeface="Barlow SemiBold"/>
              <a:sym typeface="Barlow SemiBold"/>
            </a:endParaRPr>
          </a:p>
        </p:txBody>
      </p:sp>
      <p:sp>
        <p:nvSpPr>
          <p:cNvPr id="250" name="Google Shape;250;p42"/>
          <p:cNvSpPr txBox="1"/>
          <p:nvPr/>
        </p:nvSpPr>
        <p:spPr>
          <a:xfrm>
            <a:off x="6115033" y="4331855"/>
            <a:ext cx="5607900" cy="4192800"/>
          </a:xfrm>
          <a:prstGeom prst="rect">
            <a:avLst/>
          </a:prstGeom>
          <a:noFill/>
          <a:ln>
            <a:noFill/>
          </a:ln>
        </p:spPr>
        <p:txBody>
          <a:bodyPr anchorCtr="0" anchor="t" bIns="139050" lIns="139050" spcFirstLastPara="1" rIns="139050" wrap="square" tIns="139050">
            <a:noAutofit/>
          </a:bodyPr>
          <a:lstStyle/>
          <a:p>
            <a:pPr indent="0" lvl="0" marL="0" rtl="0" algn="l">
              <a:lnSpc>
                <a:spcPct val="115000"/>
              </a:lnSpc>
              <a:spcBef>
                <a:spcPts val="0"/>
              </a:spcBef>
              <a:spcAft>
                <a:spcPts val="2400"/>
              </a:spcAft>
              <a:buNone/>
            </a:pPr>
            <a:r>
              <a:rPr lang="en-GB" sz="2700">
                <a:latin typeface="Barlow"/>
                <a:ea typeface="Barlow"/>
                <a:cs typeface="Barlow"/>
                <a:sym typeface="Barlow"/>
              </a:rPr>
              <a:t>Lai jūsu publicēto informāciju spētu izlasīt un uztvert ikviens lietotājs, svarīgs ir ne tikai burtu izmērs. Ir jāpievērš uzmanība arī teksta un tā fona krāsu kontrastam.</a:t>
            </a:r>
            <a:br>
              <a:rPr lang="en-GB" sz="2700">
                <a:latin typeface="Barlow"/>
                <a:ea typeface="Barlow"/>
                <a:cs typeface="Barlow"/>
                <a:sym typeface="Barlow"/>
              </a:rPr>
            </a:br>
            <a:endParaRPr sz="2700">
              <a:latin typeface="Barlow"/>
              <a:ea typeface="Barlow"/>
              <a:cs typeface="Barlow"/>
              <a:sym typeface="Barlow"/>
            </a:endParaRPr>
          </a:p>
        </p:txBody>
      </p:sp>
      <p:pic>
        <p:nvPicPr>
          <p:cNvPr id="251" name="Google Shape;251;p42"/>
          <p:cNvPicPr preferRelativeResize="0"/>
          <p:nvPr/>
        </p:nvPicPr>
        <p:blipFill>
          <a:blip r:embed="rId4">
            <a:alphaModFix/>
          </a:blip>
          <a:stretch>
            <a:fillRect/>
          </a:stretch>
        </p:blipFill>
        <p:spPr>
          <a:xfrm>
            <a:off x="302817" y="2582333"/>
            <a:ext cx="5016500" cy="4191000"/>
          </a:xfrm>
          <a:prstGeom prst="rect">
            <a:avLst/>
          </a:prstGeom>
          <a:noFill/>
          <a:ln>
            <a:noFill/>
          </a:ln>
        </p:spPr>
      </p:pic>
      <p:pic>
        <p:nvPicPr>
          <p:cNvPr id="252" name="Google Shape;252;p42"/>
          <p:cNvPicPr preferRelativeResize="0"/>
          <p:nvPr/>
        </p:nvPicPr>
        <p:blipFill>
          <a:blip r:embed="rId5">
            <a:alphaModFix/>
          </a:blip>
          <a:stretch>
            <a:fillRect/>
          </a:stretch>
        </p:blipFill>
        <p:spPr>
          <a:xfrm>
            <a:off x="6251147" y="1982699"/>
            <a:ext cx="3198075" cy="599625"/>
          </a:xfrm>
          <a:prstGeom prst="rect">
            <a:avLst/>
          </a:prstGeom>
          <a:noFill/>
          <a:ln>
            <a:noFill/>
          </a:ln>
        </p:spPr>
      </p:pic>
      <p:pic>
        <p:nvPicPr>
          <p:cNvPr id="253" name="Google Shape;253;p42"/>
          <p:cNvPicPr preferRelativeResize="0"/>
          <p:nvPr/>
        </p:nvPicPr>
        <p:blipFill>
          <a:blip r:embed="rId6">
            <a:alphaModFix/>
          </a:blip>
          <a:stretch>
            <a:fillRect/>
          </a:stretch>
        </p:blipFill>
        <p:spPr>
          <a:xfrm>
            <a:off x="488006" y="-81350"/>
            <a:ext cx="1503557" cy="19077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pic>
        <p:nvPicPr>
          <p:cNvPr id="258" name="Google Shape;258;p43"/>
          <p:cNvPicPr preferRelativeResize="0"/>
          <p:nvPr/>
        </p:nvPicPr>
        <p:blipFill>
          <a:blip r:embed="rId3">
            <a:alphaModFix/>
          </a:blip>
          <a:stretch>
            <a:fillRect/>
          </a:stretch>
        </p:blipFill>
        <p:spPr>
          <a:xfrm>
            <a:off x="666367" y="4482569"/>
            <a:ext cx="656567" cy="543711"/>
          </a:xfrm>
          <a:prstGeom prst="rect">
            <a:avLst/>
          </a:prstGeom>
          <a:noFill/>
          <a:ln>
            <a:noFill/>
          </a:ln>
        </p:spPr>
      </p:pic>
      <p:pic>
        <p:nvPicPr>
          <p:cNvPr id="259" name="Google Shape;259;p43"/>
          <p:cNvPicPr preferRelativeResize="0"/>
          <p:nvPr/>
        </p:nvPicPr>
        <p:blipFill>
          <a:blip r:embed="rId4">
            <a:alphaModFix/>
          </a:blip>
          <a:stretch>
            <a:fillRect/>
          </a:stretch>
        </p:blipFill>
        <p:spPr>
          <a:xfrm>
            <a:off x="666367" y="7667497"/>
            <a:ext cx="595013" cy="553969"/>
          </a:xfrm>
          <a:prstGeom prst="rect">
            <a:avLst/>
          </a:prstGeom>
          <a:noFill/>
          <a:ln>
            <a:noFill/>
          </a:ln>
        </p:spPr>
      </p:pic>
      <p:sp>
        <p:nvSpPr>
          <p:cNvPr id="260" name="Google Shape;260;p43"/>
          <p:cNvSpPr txBox="1"/>
          <p:nvPr/>
        </p:nvSpPr>
        <p:spPr>
          <a:xfrm>
            <a:off x="1602800" y="4381449"/>
            <a:ext cx="9782400" cy="950100"/>
          </a:xfrm>
          <a:prstGeom prst="rect">
            <a:avLst/>
          </a:prstGeom>
          <a:noFill/>
          <a:ln>
            <a:noFill/>
          </a:ln>
        </p:spPr>
        <p:txBody>
          <a:bodyPr anchorCtr="0" anchor="t" bIns="139050" lIns="139050" spcFirstLastPara="1" rIns="139050" wrap="square" tIns="139050">
            <a:noAutofit/>
          </a:bodyPr>
          <a:lstStyle/>
          <a:p>
            <a:pPr indent="0" lvl="0" marL="0" rtl="0" algn="l">
              <a:lnSpc>
                <a:spcPct val="115000"/>
              </a:lnSpc>
              <a:spcBef>
                <a:spcPts val="0"/>
              </a:spcBef>
              <a:spcAft>
                <a:spcPts val="2400"/>
              </a:spcAft>
              <a:buNone/>
            </a:pPr>
            <a:r>
              <a:rPr lang="en-GB" sz="2700">
                <a:latin typeface="Barlow"/>
                <a:ea typeface="Barlow"/>
                <a:cs typeface="Barlow"/>
                <a:sym typeface="Barlow"/>
              </a:rPr>
              <a:t>Krāsu kontrasta koeficients ir vismaz </a:t>
            </a:r>
            <a:r>
              <a:rPr b="1" lang="en-GB" sz="2700">
                <a:latin typeface="Barlow"/>
                <a:ea typeface="Barlow"/>
                <a:cs typeface="Barlow"/>
                <a:sym typeface="Barlow"/>
              </a:rPr>
              <a:t>4,5:1</a:t>
            </a:r>
            <a:r>
              <a:rPr lang="en-GB" sz="2700">
                <a:latin typeface="Barlow"/>
                <a:ea typeface="Barlow"/>
                <a:cs typeface="Barlow"/>
                <a:sym typeface="Barlow"/>
              </a:rPr>
              <a:t>.</a:t>
            </a:r>
            <a:endParaRPr sz="2700">
              <a:latin typeface="Barlow"/>
              <a:ea typeface="Barlow"/>
              <a:cs typeface="Barlow"/>
              <a:sym typeface="Barlow"/>
            </a:endParaRPr>
          </a:p>
        </p:txBody>
      </p:sp>
      <p:sp>
        <p:nvSpPr>
          <p:cNvPr id="261" name="Google Shape;261;p43"/>
          <p:cNvSpPr txBox="1"/>
          <p:nvPr/>
        </p:nvSpPr>
        <p:spPr>
          <a:xfrm>
            <a:off x="1602800" y="7591944"/>
            <a:ext cx="9782400" cy="950100"/>
          </a:xfrm>
          <a:prstGeom prst="rect">
            <a:avLst/>
          </a:prstGeom>
          <a:noFill/>
          <a:ln>
            <a:noFill/>
          </a:ln>
        </p:spPr>
        <p:txBody>
          <a:bodyPr anchorCtr="0" anchor="t" bIns="139050" lIns="139050" spcFirstLastPara="1" rIns="139050" wrap="square" tIns="139050">
            <a:noAutofit/>
          </a:bodyPr>
          <a:lstStyle/>
          <a:p>
            <a:pPr indent="0" lvl="0" marL="0" rtl="0" algn="l">
              <a:lnSpc>
                <a:spcPct val="115000"/>
              </a:lnSpc>
              <a:spcBef>
                <a:spcPts val="0"/>
              </a:spcBef>
              <a:spcAft>
                <a:spcPts val="2400"/>
              </a:spcAft>
              <a:buNone/>
            </a:pPr>
            <a:r>
              <a:rPr lang="en-GB" sz="2700">
                <a:latin typeface="Barlow"/>
                <a:ea typeface="Barlow"/>
                <a:cs typeface="Barlow"/>
                <a:sym typeface="Barlow"/>
              </a:rPr>
              <a:t>Blāvi toņi, kuru kontrasta koeficents ir zem normas (A līmenis vai zemāk).</a:t>
            </a:r>
            <a:endParaRPr sz="2700">
              <a:latin typeface="Barlow"/>
              <a:ea typeface="Barlow"/>
              <a:cs typeface="Barlow"/>
              <a:sym typeface="Barlow"/>
            </a:endParaRPr>
          </a:p>
        </p:txBody>
      </p:sp>
      <p:pic>
        <p:nvPicPr>
          <p:cNvPr id="262" name="Google Shape;262;p43"/>
          <p:cNvPicPr preferRelativeResize="0"/>
          <p:nvPr/>
        </p:nvPicPr>
        <p:blipFill>
          <a:blip r:embed="rId5">
            <a:alphaModFix/>
          </a:blip>
          <a:stretch>
            <a:fillRect/>
          </a:stretch>
        </p:blipFill>
        <p:spPr>
          <a:xfrm>
            <a:off x="666365" y="2716724"/>
            <a:ext cx="1724233" cy="1101400"/>
          </a:xfrm>
          <a:prstGeom prst="rect">
            <a:avLst/>
          </a:prstGeom>
          <a:noFill/>
          <a:ln>
            <a:noFill/>
          </a:ln>
        </p:spPr>
      </p:pic>
      <p:pic>
        <p:nvPicPr>
          <p:cNvPr id="263" name="Google Shape;263;p43"/>
          <p:cNvPicPr preferRelativeResize="0"/>
          <p:nvPr/>
        </p:nvPicPr>
        <p:blipFill>
          <a:blip r:embed="rId6">
            <a:alphaModFix/>
          </a:blip>
          <a:stretch>
            <a:fillRect/>
          </a:stretch>
        </p:blipFill>
        <p:spPr>
          <a:xfrm>
            <a:off x="666366" y="6037816"/>
            <a:ext cx="1724260" cy="1101400"/>
          </a:xfrm>
          <a:prstGeom prst="rect">
            <a:avLst/>
          </a:prstGeom>
          <a:noFill/>
          <a:ln>
            <a:noFill/>
          </a:ln>
        </p:spPr>
      </p:pic>
      <p:pic>
        <p:nvPicPr>
          <p:cNvPr id="264" name="Google Shape;264;p43"/>
          <p:cNvPicPr preferRelativeResize="0"/>
          <p:nvPr/>
        </p:nvPicPr>
        <p:blipFill>
          <a:blip r:embed="rId7">
            <a:alphaModFix/>
          </a:blip>
          <a:stretch>
            <a:fillRect/>
          </a:stretch>
        </p:blipFill>
        <p:spPr>
          <a:xfrm>
            <a:off x="488006" y="-81350"/>
            <a:ext cx="1503557" cy="19077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44"/>
          <p:cNvSpPr txBox="1"/>
          <p:nvPr>
            <p:ph type="title"/>
          </p:nvPr>
        </p:nvSpPr>
        <p:spPr>
          <a:xfrm>
            <a:off x="2506300" y="599250"/>
            <a:ext cx="9527400" cy="883500"/>
          </a:xfrm>
          <a:prstGeom prst="rect">
            <a:avLst/>
          </a:prstGeom>
        </p:spPr>
        <p:txBody>
          <a:bodyPr anchorCtr="0" anchor="t" bIns="139050" lIns="139050" spcFirstLastPara="1" rIns="139050" wrap="square" tIns="139050">
            <a:noAutofit/>
          </a:bodyPr>
          <a:lstStyle/>
          <a:p>
            <a:pPr indent="0" lvl="0" marL="0" rtl="0" algn="l">
              <a:spcBef>
                <a:spcPts val="0"/>
              </a:spcBef>
              <a:spcAft>
                <a:spcPts val="0"/>
              </a:spcAft>
              <a:buNone/>
            </a:pPr>
            <a:r>
              <a:rPr lang="en-GB"/>
              <a:t>Kontrasts vairs nav problēma</a:t>
            </a:r>
            <a:endParaRPr/>
          </a:p>
        </p:txBody>
      </p:sp>
      <p:sp>
        <p:nvSpPr>
          <p:cNvPr id="270" name="Google Shape;270;p44"/>
          <p:cNvSpPr txBox="1"/>
          <p:nvPr/>
        </p:nvSpPr>
        <p:spPr>
          <a:xfrm>
            <a:off x="619525" y="2993043"/>
            <a:ext cx="10896600" cy="1211100"/>
          </a:xfrm>
          <a:prstGeom prst="rect">
            <a:avLst/>
          </a:prstGeom>
          <a:noFill/>
          <a:ln>
            <a:noFill/>
          </a:ln>
        </p:spPr>
        <p:txBody>
          <a:bodyPr anchorCtr="0" anchor="t" bIns="139050" lIns="139050" spcFirstLastPara="1" rIns="139050" wrap="square" tIns="139050">
            <a:noAutofit/>
          </a:bodyPr>
          <a:lstStyle/>
          <a:p>
            <a:pPr indent="0" lvl="0" marL="0" rtl="0" algn="l">
              <a:lnSpc>
                <a:spcPct val="100000"/>
              </a:lnSpc>
              <a:spcBef>
                <a:spcPts val="0"/>
              </a:spcBef>
              <a:spcAft>
                <a:spcPts val="0"/>
              </a:spcAft>
              <a:buNone/>
            </a:pPr>
            <a:r>
              <a:rPr i="1" lang="en-GB" sz="2600">
                <a:latin typeface="Barlow"/>
                <a:ea typeface="Barlow"/>
                <a:cs typeface="Barlow"/>
                <a:sym typeface="Barlow"/>
              </a:rPr>
              <a:t>High Contrast</a:t>
            </a:r>
            <a:r>
              <a:rPr lang="en-GB" sz="2600">
                <a:latin typeface="Barlow"/>
                <a:ea typeface="Barlow"/>
                <a:cs typeface="Barlow"/>
                <a:sym typeface="Barlow"/>
              </a:rPr>
              <a:t> spraudnis padara vienkāršāku tīmekļvietņu un mobilo lietotņu izmantošanu</a:t>
            </a:r>
            <a:endParaRPr sz="2600">
              <a:latin typeface="Barlow"/>
              <a:ea typeface="Barlow"/>
              <a:cs typeface="Barlow"/>
              <a:sym typeface="Barlow"/>
            </a:endParaRPr>
          </a:p>
          <a:p>
            <a:pPr indent="0" lvl="0" marL="0" rtl="0" algn="l">
              <a:lnSpc>
                <a:spcPct val="100000"/>
              </a:lnSpc>
              <a:spcBef>
                <a:spcPts val="1500"/>
              </a:spcBef>
              <a:spcAft>
                <a:spcPts val="0"/>
              </a:spcAft>
              <a:buNone/>
            </a:pPr>
            <a:r>
              <a:t/>
            </a:r>
            <a:endParaRPr sz="2600">
              <a:latin typeface="Barlow"/>
              <a:ea typeface="Barlow"/>
              <a:cs typeface="Barlow"/>
              <a:sym typeface="Barlow"/>
            </a:endParaRPr>
          </a:p>
          <a:p>
            <a:pPr indent="0" lvl="0" marL="0" rtl="0" algn="l">
              <a:spcBef>
                <a:spcPts val="1200"/>
              </a:spcBef>
              <a:spcAft>
                <a:spcPts val="0"/>
              </a:spcAft>
              <a:buNone/>
            </a:pPr>
            <a:r>
              <a:t/>
            </a:r>
            <a:endParaRPr sz="2600">
              <a:solidFill>
                <a:srgbClr val="000000"/>
              </a:solidFill>
              <a:latin typeface="Barlow"/>
              <a:ea typeface="Barlow"/>
              <a:cs typeface="Barlow"/>
              <a:sym typeface="Barlow"/>
            </a:endParaRPr>
          </a:p>
        </p:txBody>
      </p:sp>
      <p:pic>
        <p:nvPicPr>
          <p:cNvPr id="271" name="Google Shape;271;p44"/>
          <p:cNvPicPr preferRelativeResize="0"/>
          <p:nvPr/>
        </p:nvPicPr>
        <p:blipFill>
          <a:blip r:embed="rId3">
            <a:alphaModFix/>
          </a:blip>
          <a:stretch>
            <a:fillRect/>
          </a:stretch>
        </p:blipFill>
        <p:spPr>
          <a:xfrm>
            <a:off x="202038" y="4414825"/>
            <a:ext cx="11379075" cy="2771175"/>
          </a:xfrm>
          <a:prstGeom prst="rect">
            <a:avLst/>
          </a:prstGeom>
          <a:noFill/>
          <a:ln>
            <a:noFill/>
          </a:ln>
        </p:spPr>
      </p:pic>
      <p:sp>
        <p:nvSpPr>
          <p:cNvPr id="272" name="Google Shape;272;p44"/>
          <p:cNvSpPr txBox="1"/>
          <p:nvPr/>
        </p:nvSpPr>
        <p:spPr>
          <a:xfrm>
            <a:off x="491700" y="8639374"/>
            <a:ext cx="11208900" cy="610500"/>
          </a:xfrm>
          <a:prstGeom prst="rect">
            <a:avLst/>
          </a:prstGeom>
          <a:noFill/>
          <a:ln>
            <a:noFill/>
          </a:ln>
        </p:spPr>
        <p:txBody>
          <a:bodyPr anchorCtr="0" anchor="t" bIns="180625" lIns="180625" spcFirstLastPara="1" rIns="180625" wrap="square" tIns="180625">
            <a:noAutofit/>
          </a:bodyPr>
          <a:lstStyle/>
          <a:p>
            <a:pPr indent="0" lvl="0" marL="0" rtl="0" algn="l">
              <a:spcBef>
                <a:spcPts val="0"/>
              </a:spcBef>
              <a:spcAft>
                <a:spcPts val="0"/>
              </a:spcAft>
              <a:buNone/>
            </a:pPr>
            <a:r>
              <a:rPr lang="en-GB" sz="1800">
                <a:solidFill>
                  <a:srgbClr val="666666"/>
                </a:solidFill>
                <a:latin typeface="Barlow"/>
                <a:ea typeface="Barlow"/>
                <a:cs typeface="Barlow"/>
                <a:sym typeface="Barlow"/>
              </a:rPr>
              <a:t>Atsauce:</a:t>
            </a:r>
            <a:r>
              <a:rPr lang="en-GB" sz="1800">
                <a:solidFill>
                  <a:srgbClr val="666666"/>
                </a:solidFill>
                <a:latin typeface="Barlow"/>
                <a:ea typeface="Barlow"/>
                <a:cs typeface="Barlow"/>
                <a:sym typeface="Barlow"/>
              </a:rPr>
              <a:t>https://chrome.google.com/webstore/detail/high-contrast/djcfdncoelnlbldjfhinnjlhdjlikmph/related</a:t>
            </a:r>
            <a:endParaRPr sz="1800">
              <a:solidFill>
                <a:srgbClr val="666666"/>
              </a:solidFill>
              <a:latin typeface="Barlow"/>
              <a:ea typeface="Barlow"/>
              <a:cs typeface="Barlow"/>
              <a:sym typeface="Barlow"/>
            </a:endParaRPr>
          </a:p>
          <a:p>
            <a:pPr indent="0" lvl="0" marL="0" rtl="0" algn="l">
              <a:spcBef>
                <a:spcPts val="1200"/>
              </a:spcBef>
              <a:spcAft>
                <a:spcPts val="0"/>
              </a:spcAft>
              <a:buNone/>
            </a:pPr>
            <a:r>
              <a:t/>
            </a:r>
            <a:endParaRPr sz="1800">
              <a:solidFill>
                <a:srgbClr val="666666"/>
              </a:solidFill>
              <a:latin typeface="Barlow"/>
              <a:ea typeface="Barlow"/>
              <a:cs typeface="Barlow"/>
              <a:sym typeface="Barlow"/>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p45"/>
          <p:cNvSpPr txBox="1"/>
          <p:nvPr/>
        </p:nvSpPr>
        <p:spPr>
          <a:xfrm>
            <a:off x="644100" y="8867984"/>
            <a:ext cx="11208900" cy="743100"/>
          </a:xfrm>
          <a:prstGeom prst="rect">
            <a:avLst/>
          </a:prstGeom>
          <a:noFill/>
          <a:ln>
            <a:noFill/>
          </a:ln>
        </p:spPr>
        <p:txBody>
          <a:bodyPr anchorCtr="0" anchor="t" bIns="180625" lIns="180625" spcFirstLastPara="1" rIns="180625" wrap="square" tIns="180625">
            <a:noAutofit/>
          </a:bodyPr>
          <a:lstStyle/>
          <a:p>
            <a:pPr indent="0" lvl="0" marL="0" rtl="0" algn="l">
              <a:spcBef>
                <a:spcPts val="0"/>
              </a:spcBef>
              <a:spcAft>
                <a:spcPts val="0"/>
              </a:spcAft>
              <a:buNone/>
            </a:pPr>
            <a:r>
              <a:rPr lang="en-GB" sz="2200">
                <a:solidFill>
                  <a:srgbClr val="999999"/>
                </a:solidFill>
                <a:latin typeface="Barlow"/>
                <a:ea typeface="Barlow"/>
                <a:cs typeface="Barlow"/>
                <a:sym typeface="Barlow"/>
              </a:rPr>
              <a:t>Avots: </a:t>
            </a:r>
            <a:r>
              <a:rPr lang="en-GB" sz="2200">
                <a:solidFill>
                  <a:srgbClr val="999999"/>
                </a:solidFill>
                <a:latin typeface="Barlow"/>
                <a:ea typeface="Barlow"/>
                <a:cs typeface="Barlow"/>
                <a:sym typeface="Barlow"/>
              </a:rPr>
              <a:t>https://www.pieklustamiba.lv/</a:t>
            </a:r>
            <a:endParaRPr sz="2200">
              <a:solidFill>
                <a:srgbClr val="999999"/>
              </a:solidFill>
              <a:latin typeface="Barlow"/>
              <a:ea typeface="Barlow"/>
              <a:cs typeface="Barlow"/>
              <a:sym typeface="Barlow"/>
            </a:endParaRPr>
          </a:p>
          <a:p>
            <a:pPr indent="0" lvl="0" marL="0" rtl="0" algn="l">
              <a:spcBef>
                <a:spcPts val="1200"/>
              </a:spcBef>
              <a:spcAft>
                <a:spcPts val="0"/>
              </a:spcAft>
              <a:buNone/>
            </a:pPr>
            <a:r>
              <a:t/>
            </a:r>
            <a:endParaRPr sz="3400">
              <a:latin typeface="Barlow"/>
              <a:ea typeface="Barlow"/>
              <a:cs typeface="Barlow"/>
              <a:sym typeface="Barlow"/>
            </a:endParaRPr>
          </a:p>
        </p:txBody>
      </p:sp>
      <p:sp>
        <p:nvSpPr>
          <p:cNvPr id="278" name="Google Shape;278;p45"/>
          <p:cNvSpPr txBox="1"/>
          <p:nvPr>
            <p:ph type="title"/>
          </p:nvPr>
        </p:nvSpPr>
        <p:spPr>
          <a:xfrm>
            <a:off x="2506300" y="599250"/>
            <a:ext cx="9527400" cy="883500"/>
          </a:xfrm>
          <a:prstGeom prst="rect">
            <a:avLst/>
          </a:prstGeom>
        </p:spPr>
        <p:txBody>
          <a:bodyPr anchorCtr="0" anchor="t" bIns="139050" lIns="139050" spcFirstLastPara="1" rIns="139050" wrap="square" tIns="139050">
            <a:noAutofit/>
          </a:bodyPr>
          <a:lstStyle/>
          <a:p>
            <a:pPr indent="0" lvl="0" marL="0" rtl="0" algn="l">
              <a:spcBef>
                <a:spcPts val="0"/>
              </a:spcBef>
              <a:spcAft>
                <a:spcPts val="0"/>
              </a:spcAft>
              <a:buNone/>
            </a:pPr>
            <a:r>
              <a:rPr lang="en-GB"/>
              <a:t>       Labais piemērs</a:t>
            </a:r>
            <a:endParaRPr/>
          </a:p>
        </p:txBody>
      </p:sp>
      <p:pic>
        <p:nvPicPr>
          <p:cNvPr id="279" name="Google Shape;279;p45"/>
          <p:cNvPicPr preferRelativeResize="0"/>
          <p:nvPr/>
        </p:nvPicPr>
        <p:blipFill>
          <a:blip r:embed="rId3">
            <a:alphaModFix/>
          </a:blip>
          <a:stretch>
            <a:fillRect/>
          </a:stretch>
        </p:blipFill>
        <p:spPr>
          <a:xfrm>
            <a:off x="2612042" y="769146"/>
            <a:ext cx="656567" cy="543711"/>
          </a:xfrm>
          <a:prstGeom prst="rect">
            <a:avLst/>
          </a:prstGeom>
          <a:noFill/>
          <a:ln>
            <a:noFill/>
          </a:ln>
        </p:spPr>
      </p:pic>
      <p:pic>
        <p:nvPicPr>
          <p:cNvPr id="280" name="Google Shape;280;p45"/>
          <p:cNvPicPr preferRelativeResize="0"/>
          <p:nvPr/>
        </p:nvPicPr>
        <p:blipFill>
          <a:blip r:embed="rId4">
            <a:alphaModFix/>
          </a:blip>
          <a:stretch>
            <a:fillRect/>
          </a:stretch>
        </p:blipFill>
        <p:spPr>
          <a:xfrm>
            <a:off x="0" y="2477515"/>
            <a:ext cx="12191999" cy="651474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46"/>
          <p:cNvSpPr txBox="1"/>
          <p:nvPr>
            <p:ph type="title"/>
          </p:nvPr>
        </p:nvSpPr>
        <p:spPr>
          <a:xfrm>
            <a:off x="2506300" y="523050"/>
            <a:ext cx="9527400" cy="883500"/>
          </a:xfrm>
          <a:prstGeom prst="rect">
            <a:avLst/>
          </a:prstGeom>
        </p:spPr>
        <p:txBody>
          <a:bodyPr anchorCtr="0" anchor="t" bIns="139050" lIns="139050" spcFirstLastPara="1" rIns="139050" wrap="square" tIns="139050">
            <a:noAutofit/>
          </a:bodyPr>
          <a:lstStyle/>
          <a:p>
            <a:pPr indent="0" lvl="0" marL="0" rtl="0" algn="l">
              <a:spcBef>
                <a:spcPts val="0"/>
              </a:spcBef>
              <a:spcAft>
                <a:spcPts val="0"/>
              </a:spcAft>
              <a:buNone/>
            </a:pPr>
            <a:r>
              <a:rPr lang="en-GB"/>
              <a:t>Kā pārbaudīt kontrastu?</a:t>
            </a:r>
            <a:endParaRPr/>
          </a:p>
        </p:txBody>
      </p:sp>
      <p:sp>
        <p:nvSpPr>
          <p:cNvPr id="286" name="Google Shape;286;p46"/>
          <p:cNvSpPr txBox="1"/>
          <p:nvPr/>
        </p:nvSpPr>
        <p:spPr>
          <a:xfrm>
            <a:off x="619525" y="2423200"/>
            <a:ext cx="10896600" cy="6379500"/>
          </a:xfrm>
          <a:prstGeom prst="rect">
            <a:avLst/>
          </a:prstGeom>
          <a:noFill/>
          <a:ln>
            <a:noFill/>
          </a:ln>
        </p:spPr>
        <p:txBody>
          <a:bodyPr anchorCtr="0" anchor="t" bIns="139050" lIns="139050" spcFirstLastPara="1" rIns="139050" wrap="square" tIns="139050">
            <a:noAutofit/>
          </a:bodyPr>
          <a:lstStyle/>
          <a:p>
            <a:pPr indent="-520700" lvl="0" marL="698500" rtl="0" algn="l">
              <a:lnSpc>
                <a:spcPct val="100000"/>
              </a:lnSpc>
              <a:spcBef>
                <a:spcPts val="0"/>
              </a:spcBef>
              <a:spcAft>
                <a:spcPts val="0"/>
              </a:spcAft>
              <a:buClr>
                <a:srgbClr val="009FDF"/>
              </a:buClr>
              <a:buSzPts val="2600"/>
              <a:buFont typeface="Barlow"/>
              <a:buChar char="●"/>
            </a:pPr>
            <a:r>
              <a:rPr lang="en-GB" sz="2600">
                <a:latin typeface="Barlow"/>
                <a:ea typeface="Barlow"/>
                <a:cs typeface="Barlow"/>
                <a:sym typeface="Barlow"/>
              </a:rPr>
              <a:t>Izmantojot dažādus </a:t>
            </a:r>
            <a:r>
              <a:rPr i="1" lang="en-GB" sz="2600">
                <a:latin typeface="Barlow"/>
                <a:ea typeface="Barlow"/>
                <a:cs typeface="Barlow"/>
                <a:sym typeface="Barlow"/>
              </a:rPr>
              <a:t>plugin</a:t>
            </a:r>
            <a:r>
              <a:rPr lang="en-GB" sz="2600">
                <a:latin typeface="Barlow"/>
                <a:ea typeface="Barlow"/>
                <a:cs typeface="Barlow"/>
                <a:sym typeface="Barlow"/>
              </a:rPr>
              <a:t> uzreiz dizaina programmā, veidojot grafisko dizainu</a:t>
            </a:r>
            <a:endParaRPr sz="2600">
              <a:latin typeface="Barlow"/>
              <a:ea typeface="Barlow"/>
              <a:cs typeface="Barlow"/>
              <a:sym typeface="Barlow"/>
            </a:endParaRPr>
          </a:p>
          <a:p>
            <a:pPr indent="-520700" lvl="0" marL="698500" rtl="0" algn="l">
              <a:lnSpc>
                <a:spcPct val="100000"/>
              </a:lnSpc>
              <a:spcBef>
                <a:spcPts val="1500"/>
              </a:spcBef>
              <a:spcAft>
                <a:spcPts val="0"/>
              </a:spcAft>
              <a:buClr>
                <a:srgbClr val="009FDF"/>
              </a:buClr>
              <a:buSzPts val="2600"/>
              <a:buFont typeface="Barlow"/>
              <a:buChar char="●"/>
            </a:pPr>
            <a:r>
              <a:rPr lang="en-GB" sz="2600">
                <a:latin typeface="Barlow"/>
                <a:ea typeface="Barlow"/>
                <a:cs typeface="Barlow"/>
                <a:sym typeface="Barlow"/>
              </a:rPr>
              <a:t>WAVE Evaluation Tool </a:t>
            </a:r>
            <a:endParaRPr sz="2600">
              <a:latin typeface="Barlow"/>
              <a:ea typeface="Barlow"/>
              <a:cs typeface="Barlow"/>
              <a:sym typeface="Barlow"/>
            </a:endParaRPr>
          </a:p>
          <a:p>
            <a:pPr indent="-520700" lvl="0" marL="698500" rtl="0" algn="l">
              <a:lnSpc>
                <a:spcPct val="100000"/>
              </a:lnSpc>
              <a:spcBef>
                <a:spcPts val="1500"/>
              </a:spcBef>
              <a:spcAft>
                <a:spcPts val="0"/>
              </a:spcAft>
              <a:buClr>
                <a:srgbClr val="009FDF"/>
              </a:buClr>
              <a:buSzPts val="2600"/>
              <a:buFont typeface="Barlow"/>
              <a:buChar char="●"/>
            </a:pPr>
            <a:r>
              <a:rPr lang="en-GB" sz="2600">
                <a:latin typeface="Barlow"/>
                <a:ea typeface="Barlow"/>
                <a:cs typeface="Barlow"/>
                <a:sym typeface="Barlow"/>
              </a:rPr>
              <a:t>axe - Web Accessibility Testing</a:t>
            </a:r>
            <a:endParaRPr sz="2600">
              <a:latin typeface="Barlow"/>
              <a:ea typeface="Barlow"/>
              <a:cs typeface="Barlow"/>
              <a:sym typeface="Barlow"/>
            </a:endParaRPr>
          </a:p>
          <a:p>
            <a:pPr indent="0" lvl="0" marL="0" rtl="0" algn="l">
              <a:lnSpc>
                <a:spcPct val="100000"/>
              </a:lnSpc>
              <a:spcBef>
                <a:spcPts val="1500"/>
              </a:spcBef>
              <a:spcAft>
                <a:spcPts val="0"/>
              </a:spcAft>
              <a:buNone/>
            </a:pPr>
            <a:r>
              <a:t/>
            </a:r>
            <a:endParaRPr sz="2600">
              <a:latin typeface="Barlow"/>
              <a:ea typeface="Barlow"/>
              <a:cs typeface="Barlow"/>
              <a:sym typeface="Barlow"/>
            </a:endParaRPr>
          </a:p>
          <a:p>
            <a:pPr indent="0" lvl="0" marL="0" rtl="0" algn="l">
              <a:spcBef>
                <a:spcPts val="1200"/>
              </a:spcBef>
              <a:spcAft>
                <a:spcPts val="0"/>
              </a:spcAft>
              <a:buNone/>
            </a:pPr>
            <a:r>
              <a:t/>
            </a:r>
            <a:endParaRPr sz="2600">
              <a:solidFill>
                <a:srgbClr val="000000"/>
              </a:solidFill>
              <a:latin typeface="Barlow"/>
              <a:ea typeface="Barlow"/>
              <a:cs typeface="Barlow"/>
              <a:sym typeface="Barlow"/>
            </a:endParaRPr>
          </a:p>
        </p:txBody>
      </p:sp>
      <p:pic>
        <p:nvPicPr>
          <p:cNvPr id="287" name="Google Shape;287;p46"/>
          <p:cNvPicPr preferRelativeResize="0"/>
          <p:nvPr/>
        </p:nvPicPr>
        <p:blipFill rotWithShape="1">
          <a:blip r:embed="rId3">
            <a:alphaModFix/>
          </a:blip>
          <a:srcRect b="24150" l="0" r="0" t="0"/>
          <a:stretch/>
        </p:blipFill>
        <p:spPr>
          <a:xfrm>
            <a:off x="0" y="5050250"/>
            <a:ext cx="12192002" cy="470334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p47"/>
          <p:cNvSpPr txBox="1"/>
          <p:nvPr>
            <p:ph type="title"/>
          </p:nvPr>
        </p:nvSpPr>
        <p:spPr>
          <a:xfrm>
            <a:off x="2506300" y="294450"/>
            <a:ext cx="9527400" cy="883500"/>
          </a:xfrm>
          <a:prstGeom prst="rect">
            <a:avLst/>
          </a:prstGeom>
        </p:spPr>
        <p:txBody>
          <a:bodyPr anchorCtr="0" anchor="t" bIns="139050" lIns="139050" spcFirstLastPara="1" rIns="139050" wrap="square" tIns="139050">
            <a:noAutofit/>
          </a:bodyPr>
          <a:lstStyle/>
          <a:p>
            <a:pPr indent="0" lvl="0" marL="0" rtl="0" algn="l">
              <a:spcBef>
                <a:spcPts val="0"/>
              </a:spcBef>
              <a:spcAft>
                <a:spcPts val="0"/>
              </a:spcAft>
              <a:buNone/>
            </a:pPr>
            <a:r>
              <a:rPr lang="en-GB"/>
              <a:t>Kontrastu režīmi NAV drošākais risinājums</a:t>
            </a:r>
            <a:endParaRPr/>
          </a:p>
        </p:txBody>
      </p:sp>
      <p:pic>
        <p:nvPicPr>
          <p:cNvPr id="293" name="Google Shape;293;p47"/>
          <p:cNvPicPr preferRelativeResize="0"/>
          <p:nvPr/>
        </p:nvPicPr>
        <p:blipFill>
          <a:blip r:embed="rId3">
            <a:alphaModFix/>
          </a:blip>
          <a:stretch>
            <a:fillRect/>
          </a:stretch>
        </p:blipFill>
        <p:spPr>
          <a:xfrm>
            <a:off x="152400" y="2621247"/>
            <a:ext cx="11887198" cy="5325465"/>
          </a:xfrm>
          <a:prstGeom prst="rect">
            <a:avLst/>
          </a:prstGeom>
          <a:noFill/>
          <a:ln>
            <a:noFill/>
          </a:ln>
        </p:spPr>
      </p:pic>
      <p:sp>
        <p:nvSpPr>
          <p:cNvPr id="294" name="Google Shape;294;p47"/>
          <p:cNvSpPr txBox="1"/>
          <p:nvPr/>
        </p:nvSpPr>
        <p:spPr>
          <a:xfrm>
            <a:off x="644100" y="8334570"/>
            <a:ext cx="11208900" cy="948600"/>
          </a:xfrm>
          <a:prstGeom prst="rect">
            <a:avLst/>
          </a:prstGeom>
          <a:noFill/>
          <a:ln>
            <a:noFill/>
          </a:ln>
        </p:spPr>
        <p:txBody>
          <a:bodyPr anchorCtr="0" anchor="t" bIns="180625" lIns="180625" spcFirstLastPara="1" rIns="180625" wrap="square" tIns="180625">
            <a:noAutofit/>
          </a:bodyPr>
          <a:lstStyle/>
          <a:p>
            <a:pPr indent="0" lvl="0" marL="0" rtl="0" algn="l">
              <a:spcBef>
                <a:spcPts val="0"/>
              </a:spcBef>
              <a:spcAft>
                <a:spcPts val="0"/>
              </a:spcAft>
              <a:buNone/>
            </a:pPr>
            <a:r>
              <a:rPr lang="en-GB" sz="2200">
                <a:solidFill>
                  <a:srgbClr val="999999"/>
                </a:solidFill>
                <a:latin typeface="Barlow"/>
                <a:ea typeface="Barlow"/>
                <a:cs typeface="Barlow"/>
                <a:sym typeface="Barlow"/>
              </a:rPr>
              <a:t>Avots:</a:t>
            </a:r>
            <a:r>
              <a:rPr lang="en-GB" sz="2200" u="sng">
                <a:solidFill>
                  <a:schemeClr val="hlink"/>
                </a:solidFill>
                <a:latin typeface="Barlow"/>
                <a:ea typeface="Barlow"/>
                <a:cs typeface="Barlow"/>
                <a:sym typeface="Barlow"/>
                <a:hlinkClick r:id="rId4"/>
              </a:rPr>
              <a:t>https://www.latvija.lv/lv/DzivesSituacijas/uznemejdarbiba/NEW_Uznemejdarbibas_uzsaksana#show2</a:t>
            </a:r>
            <a:r>
              <a:rPr lang="en-GB" sz="2200">
                <a:solidFill>
                  <a:srgbClr val="999999"/>
                </a:solidFill>
                <a:latin typeface="Barlow"/>
                <a:ea typeface="Barlow"/>
                <a:cs typeface="Barlow"/>
                <a:sym typeface="Barlow"/>
              </a:rPr>
              <a:t> https://data.gov.lv/lv</a:t>
            </a:r>
            <a:endParaRPr sz="2200">
              <a:solidFill>
                <a:srgbClr val="999999"/>
              </a:solidFill>
              <a:latin typeface="Barlow"/>
              <a:ea typeface="Barlow"/>
              <a:cs typeface="Barlow"/>
              <a:sym typeface="Barlow"/>
            </a:endParaRPr>
          </a:p>
          <a:p>
            <a:pPr indent="0" lvl="0" marL="0" rtl="0" algn="l">
              <a:spcBef>
                <a:spcPts val="1200"/>
              </a:spcBef>
              <a:spcAft>
                <a:spcPts val="0"/>
              </a:spcAft>
              <a:buNone/>
            </a:pPr>
            <a:r>
              <a:t/>
            </a:r>
            <a:endParaRPr sz="3400">
              <a:latin typeface="Barlow"/>
              <a:ea typeface="Barlow"/>
              <a:cs typeface="Barlow"/>
              <a:sym typeface="Barlow"/>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pic>
        <p:nvPicPr>
          <p:cNvPr id="299" name="Google Shape;299;p48"/>
          <p:cNvPicPr preferRelativeResize="0"/>
          <p:nvPr/>
        </p:nvPicPr>
        <p:blipFill rotWithShape="1">
          <a:blip r:embed="rId3">
            <a:alphaModFix/>
          </a:blip>
          <a:srcRect b="2026" l="41080" r="-703" t="1466"/>
          <a:stretch/>
        </p:blipFill>
        <p:spPr>
          <a:xfrm>
            <a:off x="0" y="0"/>
            <a:ext cx="5758466" cy="9753601"/>
          </a:xfrm>
          <a:prstGeom prst="rect">
            <a:avLst/>
          </a:prstGeom>
          <a:noFill/>
          <a:ln>
            <a:noFill/>
          </a:ln>
        </p:spPr>
      </p:pic>
      <p:sp>
        <p:nvSpPr>
          <p:cNvPr id="300" name="Google Shape;300;p48"/>
          <p:cNvSpPr txBox="1"/>
          <p:nvPr/>
        </p:nvSpPr>
        <p:spPr>
          <a:xfrm>
            <a:off x="6115100" y="3285326"/>
            <a:ext cx="5607900" cy="1553700"/>
          </a:xfrm>
          <a:prstGeom prst="rect">
            <a:avLst/>
          </a:prstGeom>
          <a:noFill/>
          <a:ln>
            <a:noFill/>
          </a:ln>
        </p:spPr>
        <p:txBody>
          <a:bodyPr anchorCtr="0" anchor="t" bIns="139050" lIns="139050" spcFirstLastPara="1" rIns="139050" wrap="square" tIns="139050">
            <a:noAutofit/>
          </a:bodyPr>
          <a:lstStyle/>
          <a:p>
            <a:pPr indent="0" lvl="0" marL="0" rtl="0" algn="l">
              <a:spcBef>
                <a:spcPts val="0"/>
              </a:spcBef>
              <a:spcAft>
                <a:spcPts val="0"/>
              </a:spcAft>
              <a:buNone/>
            </a:pPr>
            <a:r>
              <a:rPr lang="en-GB" sz="4300">
                <a:latin typeface="Barlow SemiBold"/>
                <a:ea typeface="Barlow SemiBold"/>
                <a:cs typeface="Barlow SemiBold"/>
                <a:sym typeface="Barlow SemiBold"/>
              </a:rPr>
              <a:t>Tastatūras piekļuve un vizuālais fokuss</a:t>
            </a:r>
            <a:endParaRPr sz="4300">
              <a:solidFill>
                <a:srgbClr val="000000"/>
              </a:solidFill>
              <a:latin typeface="Barlow SemiBold"/>
              <a:ea typeface="Barlow SemiBold"/>
              <a:cs typeface="Barlow SemiBold"/>
              <a:sym typeface="Barlow SemiBold"/>
            </a:endParaRPr>
          </a:p>
        </p:txBody>
      </p:sp>
      <p:sp>
        <p:nvSpPr>
          <p:cNvPr id="301" name="Google Shape;301;p48"/>
          <p:cNvSpPr txBox="1"/>
          <p:nvPr/>
        </p:nvSpPr>
        <p:spPr>
          <a:xfrm>
            <a:off x="6115033" y="4789055"/>
            <a:ext cx="5607900" cy="4192800"/>
          </a:xfrm>
          <a:prstGeom prst="rect">
            <a:avLst/>
          </a:prstGeom>
          <a:noFill/>
          <a:ln>
            <a:noFill/>
          </a:ln>
        </p:spPr>
        <p:txBody>
          <a:bodyPr anchorCtr="0" anchor="t" bIns="139050" lIns="139050" spcFirstLastPara="1" rIns="139050" wrap="square" tIns="139050">
            <a:noAutofit/>
          </a:bodyPr>
          <a:lstStyle/>
          <a:p>
            <a:pPr indent="0" lvl="0" marL="0" rtl="0" algn="l">
              <a:lnSpc>
                <a:spcPct val="115000"/>
              </a:lnSpc>
              <a:spcBef>
                <a:spcPts val="0"/>
              </a:spcBef>
              <a:spcAft>
                <a:spcPts val="2400"/>
              </a:spcAft>
              <a:buNone/>
            </a:pPr>
            <a:r>
              <a:rPr lang="en-GB" sz="2700">
                <a:latin typeface="Barlow"/>
                <a:ea typeface="Barlow"/>
                <a:cs typeface="Barlow"/>
                <a:sym typeface="Barlow"/>
              </a:rPr>
              <a:t>Pievērsiet uzmanību, vai, izmantojot “tab” taustiņu, ir iespējams pārvietoties pa lapu loģiskā secībā un piekļūt visam saturam. </a:t>
            </a:r>
            <a:endParaRPr sz="2700">
              <a:latin typeface="Barlow"/>
              <a:ea typeface="Barlow"/>
              <a:cs typeface="Barlow"/>
              <a:sym typeface="Barlow"/>
            </a:endParaRPr>
          </a:p>
        </p:txBody>
      </p:sp>
      <p:pic>
        <p:nvPicPr>
          <p:cNvPr id="302" name="Google Shape;302;p48"/>
          <p:cNvPicPr preferRelativeResize="0"/>
          <p:nvPr/>
        </p:nvPicPr>
        <p:blipFill>
          <a:blip r:embed="rId4">
            <a:alphaModFix/>
          </a:blip>
          <a:stretch>
            <a:fillRect/>
          </a:stretch>
        </p:blipFill>
        <p:spPr>
          <a:xfrm>
            <a:off x="424075" y="3395625"/>
            <a:ext cx="5293450" cy="2570175"/>
          </a:xfrm>
          <a:prstGeom prst="rect">
            <a:avLst/>
          </a:prstGeom>
          <a:noFill/>
          <a:ln>
            <a:noFill/>
          </a:ln>
        </p:spPr>
      </p:pic>
      <p:pic>
        <p:nvPicPr>
          <p:cNvPr id="303" name="Google Shape;303;p48"/>
          <p:cNvPicPr preferRelativeResize="0"/>
          <p:nvPr/>
        </p:nvPicPr>
        <p:blipFill>
          <a:blip r:embed="rId5">
            <a:alphaModFix/>
          </a:blip>
          <a:stretch>
            <a:fillRect/>
          </a:stretch>
        </p:blipFill>
        <p:spPr>
          <a:xfrm>
            <a:off x="6258350" y="2451250"/>
            <a:ext cx="3200400" cy="603504"/>
          </a:xfrm>
          <a:prstGeom prst="rect">
            <a:avLst/>
          </a:prstGeom>
          <a:noFill/>
          <a:ln>
            <a:noFill/>
          </a:ln>
        </p:spPr>
      </p:pic>
      <p:pic>
        <p:nvPicPr>
          <p:cNvPr id="304" name="Google Shape;304;p48"/>
          <p:cNvPicPr preferRelativeResize="0"/>
          <p:nvPr/>
        </p:nvPicPr>
        <p:blipFill>
          <a:blip r:embed="rId6">
            <a:alphaModFix/>
          </a:blip>
          <a:stretch>
            <a:fillRect/>
          </a:stretch>
        </p:blipFill>
        <p:spPr>
          <a:xfrm>
            <a:off x="488006" y="-81350"/>
            <a:ext cx="1503557" cy="19077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pic>
        <p:nvPicPr>
          <p:cNvPr id="309" name="Google Shape;309;p49"/>
          <p:cNvPicPr preferRelativeResize="0"/>
          <p:nvPr/>
        </p:nvPicPr>
        <p:blipFill>
          <a:blip r:embed="rId3">
            <a:alphaModFix/>
          </a:blip>
          <a:stretch>
            <a:fillRect/>
          </a:stretch>
        </p:blipFill>
        <p:spPr>
          <a:xfrm>
            <a:off x="666367" y="4161964"/>
            <a:ext cx="656567" cy="543711"/>
          </a:xfrm>
          <a:prstGeom prst="rect">
            <a:avLst/>
          </a:prstGeom>
          <a:noFill/>
          <a:ln>
            <a:noFill/>
          </a:ln>
        </p:spPr>
      </p:pic>
      <p:pic>
        <p:nvPicPr>
          <p:cNvPr id="310" name="Google Shape;310;p49"/>
          <p:cNvPicPr preferRelativeResize="0"/>
          <p:nvPr/>
        </p:nvPicPr>
        <p:blipFill>
          <a:blip r:embed="rId4">
            <a:alphaModFix/>
          </a:blip>
          <a:stretch>
            <a:fillRect/>
          </a:stretch>
        </p:blipFill>
        <p:spPr>
          <a:xfrm>
            <a:off x="666367" y="7888195"/>
            <a:ext cx="595013" cy="553969"/>
          </a:xfrm>
          <a:prstGeom prst="rect">
            <a:avLst/>
          </a:prstGeom>
          <a:noFill/>
          <a:ln>
            <a:noFill/>
          </a:ln>
        </p:spPr>
      </p:pic>
      <p:sp>
        <p:nvSpPr>
          <p:cNvPr id="311" name="Google Shape;311;p49"/>
          <p:cNvSpPr txBox="1"/>
          <p:nvPr/>
        </p:nvSpPr>
        <p:spPr>
          <a:xfrm>
            <a:off x="1602800" y="3904540"/>
            <a:ext cx="9782400" cy="1414800"/>
          </a:xfrm>
          <a:prstGeom prst="rect">
            <a:avLst/>
          </a:prstGeom>
          <a:noFill/>
          <a:ln>
            <a:noFill/>
          </a:ln>
        </p:spPr>
        <p:txBody>
          <a:bodyPr anchorCtr="0" anchor="t" bIns="139050" lIns="139050" spcFirstLastPara="1" rIns="139050" wrap="square" tIns="139050">
            <a:noAutofit/>
          </a:bodyPr>
          <a:lstStyle/>
          <a:p>
            <a:pPr indent="0" lvl="0" marL="0" rtl="0" algn="l">
              <a:lnSpc>
                <a:spcPct val="115000"/>
              </a:lnSpc>
              <a:spcBef>
                <a:spcPts val="0"/>
              </a:spcBef>
              <a:spcAft>
                <a:spcPts val="2400"/>
              </a:spcAft>
              <a:buNone/>
            </a:pPr>
            <a:r>
              <a:rPr lang="en-GB" sz="2700">
                <a:latin typeface="Barlow"/>
                <a:ea typeface="Barlow"/>
                <a:cs typeface="Barlow"/>
                <a:sym typeface="Barlow"/>
              </a:rPr>
              <a:t>Tastatūras fokuss ir redzams, un tas pārvietojas loģiskā secībā cauri lapas elementiem.</a:t>
            </a:r>
            <a:endParaRPr sz="2700">
              <a:latin typeface="Barlow"/>
              <a:ea typeface="Barlow"/>
              <a:cs typeface="Barlow"/>
              <a:sym typeface="Barlow"/>
            </a:endParaRPr>
          </a:p>
        </p:txBody>
      </p:sp>
      <p:sp>
        <p:nvSpPr>
          <p:cNvPr id="312" name="Google Shape;312;p49"/>
          <p:cNvSpPr txBox="1"/>
          <p:nvPr/>
        </p:nvSpPr>
        <p:spPr>
          <a:xfrm>
            <a:off x="1602800" y="7812642"/>
            <a:ext cx="9782400" cy="950100"/>
          </a:xfrm>
          <a:prstGeom prst="rect">
            <a:avLst/>
          </a:prstGeom>
          <a:noFill/>
          <a:ln>
            <a:noFill/>
          </a:ln>
        </p:spPr>
        <p:txBody>
          <a:bodyPr anchorCtr="0" anchor="t" bIns="139050" lIns="139050" spcFirstLastPara="1" rIns="139050" wrap="square" tIns="139050">
            <a:noAutofit/>
          </a:bodyPr>
          <a:lstStyle/>
          <a:p>
            <a:pPr indent="0" lvl="0" marL="0" rtl="0" algn="l">
              <a:lnSpc>
                <a:spcPct val="115000"/>
              </a:lnSpc>
              <a:spcBef>
                <a:spcPts val="0"/>
              </a:spcBef>
              <a:spcAft>
                <a:spcPts val="2400"/>
              </a:spcAft>
              <a:buNone/>
            </a:pPr>
            <a:r>
              <a:rPr lang="en-GB" sz="2700">
                <a:latin typeface="Barlow"/>
                <a:ea typeface="Barlow"/>
                <a:cs typeface="Barlow"/>
                <a:sym typeface="Barlow"/>
              </a:rPr>
              <a:t>Tastatūras fokuss nav redzams (lietotājs nesaprot, kur atrodas) </a:t>
            </a:r>
            <a:endParaRPr sz="2700">
              <a:latin typeface="Barlow"/>
              <a:ea typeface="Barlow"/>
              <a:cs typeface="Barlow"/>
              <a:sym typeface="Barlow"/>
            </a:endParaRPr>
          </a:p>
        </p:txBody>
      </p:sp>
      <p:pic>
        <p:nvPicPr>
          <p:cNvPr id="313" name="Google Shape;313;p49"/>
          <p:cNvPicPr preferRelativeResize="0"/>
          <p:nvPr/>
        </p:nvPicPr>
        <p:blipFill>
          <a:blip r:embed="rId5">
            <a:alphaModFix/>
          </a:blip>
          <a:stretch>
            <a:fillRect/>
          </a:stretch>
        </p:blipFill>
        <p:spPr>
          <a:xfrm>
            <a:off x="476375" y="2448350"/>
            <a:ext cx="3819125" cy="1100451"/>
          </a:xfrm>
          <a:prstGeom prst="rect">
            <a:avLst/>
          </a:prstGeom>
          <a:noFill/>
          <a:ln>
            <a:noFill/>
          </a:ln>
        </p:spPr>
      </p:pic>
      <p:pic>
        <p:nvPicPr>
          <p:cNvPr id="314" name="Google Shape;314;p49"/>
          <p:cNvPicPr preferRelativeResize="0"/>
          <p:nvPr/>
        </p:nvPicPr>
        <p:blipFill>
          <a:blip r:embed="rId6">
            <a:alphaModFix/>
          </a:blip>
          <a:stretch>
            <a:fillRect/>
          </a:stretch>
        </p:blipFill>
        <p:spPr>
          <a:xfrm>
            <a:off x="486867" y="6281238"/>
            <a:ext cx="3798141" cy="1088087"/>
          </a:xfrm>
          <a:prstGeom prst="rect">
            <a:avLst/>
          </a:prstGeom>
          <a:noFill/>
          <a:ln>
            <a:noFill/>
          </a:ln>
        </p:spPr>
      </p:pic>
      <p:pic>
        <p:nvPicPr>
          <p:cNvPr id="315" name="Google Shape;315;p49"/>
          <p:cNvPicPr preferRelativeResize="0"/>
          <p:nvPr/>
        </p:nvPicPr>
        <p:blipFill>
          <a:blip r:embed="rId7">
            <a:alphaModFix/>
          </a:blip>
          <a:stretch>
            <a:fillRect/>
          </a:stretch>
        </p:blipFill>
        <p:spPr>
          <a:xfrm>
            <a:off x="488006" y="-81350"/>
            <a:ext cx="1503557" cy="19077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32"/>
          <p:cNvSpPr txBox="1"/>
          <p:nvPr>
            <p:ph type="title"/>
          </p:nvPr>
        </p:nvSpPr>
        <p:spPr>
          <a:xfrm>
            <a:off x="2782950" y="294450"/>
            <a:ext cx="8985000" cy="883500"/>
          </a:xfrm>
          <a:prstGeom prst="rect">
            <a:avLst/>
          </a:prstGeom>
        </p:spPr>
        <p:txBody>
          <a:bodyPr anchorCtr="0" anchor="t" bIns="139050" lIns="139050" spcFirstLastPara="1" rIns="139050" wrap="square" tIns="139050">
            <a:noAutofit/>
          </a:bodyPr>
          <a:lstStyle/>
          <a:p>
            <a:pPr indent="0" lvl="0" marL="0" rtl="0" algn="l">
              <a:spcBef>
                <a:spcPts val="0"/>
              </a:spcBef>
              <a:spcAft>
                <a:spcPts val="0"/>
              </a:spcAft>
              <a:buNone/>
            </a:pPr>
            <a:r>
              <a:rPr lang="en-GB">
                <a:solidFill>
                  <a:srgbClr val="000000"/>
                </a:solidFill>
                <a:uFill>
                  <a:noFill/>
                </a:uFill>
                <a:hlinkClick r:id="rId3">
                  <a:extLst>
                    <a:ext uri="{A12FA001-AC4F-418D-AE19-62706E023703}">
                      <ahyp:hlinkClr val="tx"/>
                    </a:ext>
                  </a:extLst>
                </a:hlinkClick>
              </a:rPr>
              <a:t>WCAG vadlīnijas</a:t>
            </a:r>
            <a:r>
              <a:rPr lang="en-GB"/>
              <a:t> </a:t>
            </a:r>
            <a:endParaRPr/>
          </a:p>
          <a:p>
            <a:pPr indent="0" lvl="0" marL="0" rtl="0" algn="l">
              <a:spcBef>
                <a:spcPts val="0"/>
              </a:spcBef>
              <a:spcAft>
                <a:spcPts val="0"/>
              </a:spcAft>
              <a:buNone/>
            </a:pPr>
            <a:r>
              <a:rPr b="0" lang="en-GB" sz="2100"/>
              <a:t>(Web Content Accessibility Guidelines - Tīmekļa satura pieejamības vadlīnijas)</a:t>
            </a:r>
            <a:endParaRPr b="0" sz="2100"/>
          </a:p>
        </p:txBody>
      </p:sp>
      <p:sp>
        <p:nvSpPr>
          <p:cNvPr id="139" name="Google Shape;139;p32"/>
          <p:cNvSpPr txBox="1"/>
          <p:nvPr/>
        </p:nvSpPr>
        <p:spPr>
          <a:xfrm>
            <a:off x="619533" y="2483627"/>
            <a:ext cx="10674300" cy="3179400"/>
          </a:xfrm>
          <a:prstGeom prst="rect">
            <a:avLst/>
          </a:prstGeom>
          <a:noFill/>
          <a:ln>
            <a:noFill/>
          </a:ln>
        </p:spPr>
        <p:txBody>
          <a:bodyPr anchorCtr="0" anchor="t" bIns="139050" lIns="139050" spcFirstLastPara="1" rIns="139050" wrap="square" tIns="139050">
            <a:noAutofit/>
          </a:bodyPr>
          <a:lstStyle/>
          <a:p>
            <a:pPr indent="-527050" lvl="0" marL="698500" rtl="0" algn="l">
              <a:lnSpc>
                <a:spcPct val="100000"/>
              </a:lnSpc>
              <a:spcBef>
                <a:spcPts val="0"/>
              </a:spcBef>
              <a:spcAft>
                <a:spcPts val="0"/>
              </a:spcAft>
              <a:buClr>
                <a:srgbClr val="009FDF"/>
              </a:buClr>
              <a:buSzPts val="2700"/>
              <a:buFont typeface="Barlow"/>
              <a:buChar char="●"/>
            </a:pPr>
            <a:r>
              <a:rPr lang="en-GB" sz="2700">
                <a:latin typeface="Barlow"/>
                <a:ea typeface="Barlow"/>
                <a:cs typeface="Barlow"/>
                <a:sym typeface="Barlow"/>
              </a:rPr>
              <a:t>Starptautiskas vadlīnijas, kuras nosaka Interneta satura piekļūstamību;</a:t>
            </a:r>
            <a:endParaRPr sz="2700">
              <a:latin typeface="Barlow"/>
              <a:ea typeface="Barlow"/>
              <a:cs typeface="Barlow"/>
              <a:sym typeface="Barlow"/>
            </a:endParaRPr>
          </a:p>
          <a:p>
            <a:pPr indent="-527050" lvl="0" marL="698500" rtl="0" algn="l">
              <a:lnSpc>
                <a:spcPct val="100000"/>
              </a:lnSpc>
              <a:spcBef>
                <a:spcPts val="1500"/>
              </a:spcBef>
              <a:spcAft>
                <a:spcPts val="0"/>
              </a:spcAft>
              <a:buClr>
                <a:srgbClr val="009FDF"/>
              </a:buClr>
              <a:buSzPts val="2700"/>
              <a:buFont typeface="Barlow"/>
              <a:buChar char="●"/>
            </a:pPr>
            <a:r>
              <a:rPr lang="en-GB" sz="2700">
                <a:latin typeface="Barlow"/>
                <a:ea typeface="Barlow"/>
                <a:cs typeface="Barlow"/>
                <a:sym typeface="Barlow"/>
              </a:rPr>
              <a:t>Tās izstrādā starptautiska bezpeļņas organizācija W3C (World Wide Web Consortium);</a:t>
            </a:r>
            <a:endParaRPr sz="2700">
              <a:latin typeface="Barlow"/>
              <a:ea typeface="Barlow"/>
              <a:cs typeface="Barlow"/>
              <a:sym typeface="Barlow"/>
            </a:endParaRPr>
          </a:p>
          <a:p>
            <a:pPr indent="-527050" lvl="0" marL="698500" rtl="0" algn="l">
              <a:lnSpc>
                <a:spcPct val="100000"/>
              </a:lnSpc>
              <a:spcBef>
                <a:spcPts val="1500"/>
              </a:spcBef>
              <a:spcAft>
                <a:spcPts val="0"/>
              </a:spcAft>
              <a:buClr>
                <a:srgbClr val="009FDF"/>
              </a:buClr>
              <a:buSzPts val="2700"/>
              <a:buFont typeface="Barlow"/>
              <a:buChar char="●"/>
            </a:pPr>
            <a:r>
              <a:rPr lang="en-GB" sz="2700">
                <a:latin typeface="Barlow"/>
                <a:ea typeface="Barlow"/>
                <a:cs typeface="Barlow"/>
                <a:sym typeface="Barlow"/>
              </a:rPr>
              <a:t>Tās nepieciešamas Interneta tīmekļvietņu attīstītājiem un uzturētājiem.</a:t>
            </a:r>
            <a:endParaRPr sz="2700">
              <a:latin typeface="Barlow"/>
              <a:ea typeface="Barlow"/>
              <a:cs typeface="Barlow"/>
              <a:sym typeface="Barlow"/>
            </a:endParaRPr>
          </a:p>
          <a:p>
            <a:pPr indent="0" lvl="0" marL="0" rtl="0" algn="l">
              <a:lnSpc>
                <a:spcPct val="100000"/>
              </a:lnSpc>
              <a:spcBef>
                <a:spcPts val="1500"/>
              </a:spcBef>
              <a:spcAft>
                <a:spcPts val="0"/>
              </a:spcAft>
              <a:buNone/>
            </a:pPr>
            <a:r>
              <a:t/>
            </a:r>
            <a:endParaRPr sz="2700">
              <a:latin typeface="Barlow"/>
              <a:ea typeface="Barlow"/>
              <a:cs typeface="Barlow"/>
              <a:sym typeface="Barlow"/>
            </a:endParaRPr>
          </a:p>
          <a:p>
            <a:pPr indent="0" lvl="0" marL="0" rtl="0" algn="l">
              <a:spcBef>
                <a:spcPts val="1200"/>
              </a:spcBef>
              <a:spcAft>
                <a:spcPts val="0"/>
              </a:spcAft>
              <a:buNone/>
            </a:pPr>
            <a:r>
              <a:t/>
            </a:r>
            <a:endParaRPr sz="2700">
              <a:solidFill>
                <a:srgbClr val="000000"/>
              </a:solidFill>
              <a:latin typeface="Barlow"/>
              <a:ea typeface="Barlow"/>
              <a:cs typeface="Barlow"/>
              <a:sym typeface="Barlow"/>
            </a:endParaRPr>
          </a:p>
        </p:txBody>
      </p:sp>
      <p:pic>
        <p:nvPicPr>
          <p:cNvPr id="140" name="Google Shape;140;p32"/>
          <p:cNvPicPr preferRelativeResize="0"/>
          <p:nvPr/>
        </p:nvPicPr>
        <p:blipFill rotWithShape="1">
          <a:blip r:embed="rId4">
            <a:alphaModFix/>
          </a:blip>
          <a:srcRect b="19717" l="0" r="0" t="0"/>
          <a:stretch/>
        </p:blipFill>
        <p:spPr>
          <a:xfrm>
            <a:off x="0" y="6044725"/>
            <a:ext cx="12192002" cy="37088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p50"/>
          <p:cNvSpPr txBox="1"/>
          <p:nvPr/>
        </p:nvSpPr>
        <p:spPr>
          <a:xfrm>
            <a:off x="644100" y="8867984"/>
            <a:ext cx="11208900" cy="743100"/>
          </a:xfrm>
          <a:prstGeom prst="rect">
            <a:avLst/>
          </a:prstGeom>
          <a:noFill/>
          <a:ln>
            <a:noFill/>
          </a:ln>
        </p:spPr>
        <p:txBody>
          <a:bodyPr anchorCtr="0" anchor="t" bIns="180625" lIns="180625" spcFirstLastPara="1" rIns="180625" wrap="square" tIns="180625">
            <a:noAutofit/>
          </a:bodyPr>
          <a:lstStyle/>
          <a:p>
            <a:pPr indent="0" lvl="0" marL="0" rtl="0" algn="l">
              <a:spcBef>
                <a:spcPts val="0"/>
              </a:spcBef>
              <a:spcAft>
                <a:spcPts val="0"/>
              </a:spcAft>
              <a:buNone/>
            </a:pPr>
            <a:r>
              <a:rPr lang="en-GB" sz="2200">
                <a:solidFill>
                  <a:srgbClr val="999999"/>
                </a:solidFill>
                <a:latin typeface="Barlow"/>
                <a:ea typeface="Barlow"/>
                <a:cs typeface="Barlow"/>
                <a:sym typeface="Barlow"/>
              </a:rPr>
              <a:t>Avots: </a:t>
            </a:r>
            <a:r>
              <a:rPr lang="en-GB" sz="2200">
                <a:solidFill>
                  <a:srgbClr val="999999"/>
                </a:solidFill>
                <a:uFill>
                  <a:noFill/>
                </a:uFill>
                <a:latin typeface="Barlow"/>
                <a:ea typeface="Barlow"/>
                <a:cs typeface="Barlow"/>
                <a:sym typeface="Barlow"/>
                <a:hlinkClick r:id="rId3">
                  <a:extLst>
                    <a:ext uri="{A12FA001-AC4F-418D-AE19-62706E023703}">
                      <ahyp:hlinkClr val="tx"/>
                    </a:ext>
                  </a:extLst>
                </a:hlinkClick>
              </a:rPr>
              <a:t>https://www.virginatlantic.com/</a:t>
            </a:r>
            <a:r>
              <a:rPr lang="en-GB" sz="2200">
                <a:solidFill>
                  <a:srgbClr val="999999"/>
                </a:solidFill>
                <a:latin typeface="Barlow"/>
                <a:ea typeface="Barlow"/>
                <a:cs typeface="Barlow"/>
                <a:sym typeface="Barlow"/>
              </a:rPr>
              <a:t>, https://www.gov.uk/</a:t>
            </a:r>
            <a:endParaRPr sz="2200">
              <a:solidFill>
                <a:srgbClr val="999999"/>
              </a:solidFill>
              <a:latin typeface="Barlow"/>
              <a:ea typeface="Barlow"/>
              <a:cs typeface="Barlow"/>
              <a:sym typeface="Barlow"/>
            </a:endParaRPr>
          </a:p>
          <a:p>
            <a:pPr indent="0" lvl="0" marL="0" rtl="0" algn="l">
              <a:spcBef>
                <a:spcPts val="1200"/>
              </a:spcBef>
              <a:spcAft>
                <a:spcPts val="0"/>
              </a:spcAft>
              <a:buNone/>
            </a:pPr>
            <a:r>
              <a:t/>
            </a:r>
            <a:endParaRPr sz="3400">
              <a:latin typeface="Barlow"/>
              <a:ea typeface="Barlow"/>
              <a:cs typeface="Barlow"/>
              <a:sym typeface="Barlow"/>
            </a:endParaRPr>
          </a:p>
        </p:txBody>
      </p:sp>
      <p:sp>
        <p:nvSpPr>
          <p:cNvPr id="321" name="Google Shape;321;p50"/>
          <p:cNvSpPr txBox="1"/>
          <p:nvPr>
            <p:ph type="title"/>
          </p:nvPr>
        </p:nvSpPr>
        <p:spPr>
          <a:xfrm>
            <a:off x="2506300" y="523050"/>
            <a:ext cx="9527400" cy="883500"/>
          </a:xfrm>
          <a:prstGeom prst="rect">
            <a:avLst/>
          </a:prstGeom>
        </p:spPr>
        <p:txBody>
          <a:bodyPr anchorCtr="0" anchor="t" bIns="139050" lIns="139050" spcFirstLastPara="1" rIns="139050" wrap="square" tIns="139050">
            <a:noAutofit/>
          </a:bodyPr>
          <a:lstStyle/>
          <a:p>
            <a:pPr indent="0" lvl="0" marL="0" rtl="0" algn="l">
              <a:spcBef>
                <a:spcPts val="0"/>
              </a:spcBef>
              <a:spcAft>
                <a:spcPts val="0"/>
              </a:spcAft>
              <a:buNone/>
            </a:pPr>
            <a:r>
              <a:rPr lang="en-GB"/>
              <a:t>       Labie piemēri</a:t>
            </a:r>
            <a:endParaRPr/>
          </a:p>
        </p:txBody>
      </p:sp>
      <p:pic>
        <p:nvPicPr>
          <p:cNvPr id="322" name="Google Shape;322;p50"/>
          <p:cNvPicPr preferRelativeResize="0"/>
          <p:nvPr/>
        </p:nvPicPr>
        <p:blipFill>
          <a:blip r:embed="rId4">
            <a:alphaModFix/>
          </a:blip>
          <a:stretch>
            <a:fillRect/>
          </a:stretch>
        </p:blipFill>
        <p:spPr>
          <a:xfrm>
            <a:off x="2638542" y="692946"/>
            <a:ext cx="656567" cy="543711"/>
          </a:xfrm>
          <a:prstGeom prst="rect">
            <a:avLst/>
          </a:prstGeom>
          <a:noFill/>
          <a:ln>
            <a:noFill/>
          </a:ln>
        </p:spPr>
      </p:pic>
      <p:pic>
        <p:nvPicPr>
          <p:cNvPr id="323" name="Google Shape;323;p50"/>
          <p:cNvPicPr preferRelativeResize="0"/>
          <p:nvPr/>
        </p:nvPicPr>
        <p:blipFill>
          <a:blip r:embed="rId5">
            <a:alphaModFix/>
          </a:blip>
          <a:stretch>
            <a:fillRect/>
          </a:stretch>
        </p:blipFill>
        <p:spPr>
          <a:xfrm>
            <a:off x="247475" y="2395326"/>
            <a:ext cx="8134725" cy="5342875"/>
          </a:xfrm>
          <a:prstGeom prst="rect">
            <a:avLst/>
          </a:prstGeom>
          <a:noFill/>
          <a:ln>
            <a:noFill/>
          </a:ln>
        </p:spPr>
      </p:pic>
      <p:pic>
        <p:nvPicPr>
          <p:cNvPr id="324" name="Google Shape;324;p50"/>
          <p:cNvPicPr preferRelativeResize="0"/>
          <p:nvPr/>
        </p:nvPicPr>
        <p:blipFill>
          <a:blip r:embed="rId6">
            <a:alphaModFix/>
          </a:blip>
          <a:stretch>
            <a:fillRect/>
          </a:stretch>
        </p:blipFill>
        <p:spPr>
          <a:xfrm>
            <a:off x="4876801" y="3981750"/>
            <a:ext cx="7093024" cy="488197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51"/>
          <p:cNvSpPr txBox="1"/>
          <p:nvPr/>
        </p:nvSpPr>
        <p:spPr>
          <a:xfrm>
            <a:off x="644100" y="8867984"/>
            <a:ext cx="11208900" cy="743100"/>
          </a:xfrm>
          <a:prstGeom prst="rect">
            <a:avLst/>
          </a:prstGeom>
          <a:noFill/>
          <a:ln>
            <a:noFill/>
          </a:ln>
        </p:spPr>
        <p:txBody>
          <a:bodyPr anchorCtr="0" anchor="t" bIns="180625" lIns="180625" spcFirstLastPara="1" rIns="180625" wrap="square" tIns="180625">
            <a:noAutofit/>
          </a:bodyPr>
          <a:lstStyle/>
          <a:p>
            <a:pPr indent="0" lvl="0" marL="0" rtl="0" algn="l">
              <a:spcBef>
                <a:spcPts val="0"/>
              </a:spcBef>
              <a:spcAft>
                <a:spcPts val="0"/>
              </a:spcAft>
              <a:buNone/>
            </a:pPr>
            <a:r>
              <a:rPr lang="en-GB" sz="2200">
                <a:solidFill>
                  <a:srgbClr val="999999"/>
                </a:solidFill>
                <a:latin typeface="Barlow"/>
                <a:ea typeface="Barlow"/>
                <a:cs typeface="Barlow"/>
                <a:sym typeface="Barlow"/>
              </a:rPr>
              <a:t>Avots: https://www.egl.lv/analizes/</a:t>
            </a:r>
            <a:endParaRPr sz="2200">
              <a:solidFill>
                <a:srgbClr val="999999"/>
              </a:solidFill>
              <a:latin typeface="Barlow"/>
              <a:ea typeface="Barlow"/>
              <a:cs typeface="Barlow"/>
              <a:sym typeface="Barlow"/>
            </a:endParaRPr>
          </a:p>
          <a:p>
            <a:pPr indent="0" lvl="0" marL="0" rtl="0" algn="l">
              <a:spcBef>
                <a:spcPts val="1200"/>
              </a:spcBef>
              <a:spcAft>
                <a:spcPts val="0"/>
              </a:spcAft>
              <a:buNone/>
            </a:pPr>
            <a:r>
              <a:t/>
            </a:r>
            <a:endParaRPr sz="3400">
              <a:latin typeface="Barlow"/>
              <a:ea typeface="Barlow"/>
              <a:cs typeface="Barlow"/>
              <a:sym typeface="Barlow"/>
            </a:endParaRPr>
          </a:p>
        </p:txBody>
      </p:sp>
      <p:sp>
        <p:nvSpPr>
          <p:cNvPr id="330" name="Google Shape;330;p51"/>
          <p:cNvSpPr txBox="1"/>
          <p:nvPr>
            <p:ph type="title"/>
          </p:nvPr>
        </p:nvSpPr>
        <p:spPr>
          <a:xfrm>
            <a:off x="2409951" y="446850"/>
            <a:ext cx="8735100" cy="883500"/>
          </a:xfrm>
          <a:prstGeom prst="rect">
            <a:avLst/>
          </a:prstGeom>
        </p:spPr>
        <p:txBody>
          <a:bodyPr anchorCtr="0" anchor="t" bIns="139050" lIns="139050" spcFirstLastPara="1" rIns="139050" wrap="square" tIns="139050">
            <a:noAutofit/>
          </a:bodyPr>
          <a:lstStyle/>
          <a:p>
            <a:pPr indent="0" lvl="0" marL="0" rtl="0" algn="l">
              <a:spcBef>
                <a:spcPts val="0"/>
              </a:spcBef>
              <a:spcAft>
                <a:spcPts val="0"/>
              </a:spcAft>
              <a:buNone/>
            </a:pPr>
            <a:r>
              <a:rPr lang="en-GB"/>
              <a:t>        Sliktais piemērs</a:t>
            </a:r>
            <a:endParaRPr/>
          </a:p>
        </p:txBody>
      </p:sp>
      <p:pic>
        <p:nvPicPr>
          <p:cNvPr id="331" name="Google Shape;331;p51"/>
          <p:cNvPicPr preferRelativeResize="0"/>
          <p:nvPr/>
        </p:nvPicPr>
        <p:blipFill>
          <a:blip r:embed="rId3">
            <a:alphaModFix/>
          </a:blip>
          <a:stretch>
            <a:fillRect/>
          </a:stretch>
        </p:blipFill>
        <p:spPr>
          <a:xfrm>
            <a:off x="2584619" y="611623"/>
            <a:ext cx="595013" cy="553969"/>
          </a:xfrm>
          <a:prstGeom prst="rect">
            <a:avLst/>
          </a:prstGeom>
          <a:noFill/>
          <a:ln>
            <a:noFill/>
          </a:ln>
        </p:spPr>
      </p:pic>
      <p:pic>
        <p:nvPicPr>
          <p:cNvPr id="332" name="Google Shape;332;p51"/>
          <p:cNvPicPr preferRelativeResize="0"/>
          <p:nvPr/>
        </p:nvPicPr>
        <p:blipFill rotWithShape="1">
          <a:blip r:embed="rId4">
            <a:alphaModFix/>
          </a:blip>
          <a:srcRect b="24902" l="0" r="0" t="0"/>
          <a:stretch/>
        </p:blipFill>
        <p:spPr>
          <a:xfrm>
            <a:off x="251779" y="2295325"/>
            <a:ext cx="11688426" cy="604172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id="337" name="Google Shape;337;p52"/>
          <p:cNvSpPr txBox="1"/>
          <p:nvPr>
            <p:ph type="title"/>
          </p:nvPr>
        </p:nvSpPr>
        <p:spPr>
          <a:xfrm>
            <a:off x="2506300" y="523050"/>
            <a:ext cx="9527400" cy="883500"/>
          </a:xfrm>
          <a:prstGeom prst="rect">
            <a:avLst/>
          </a:prstGeom>
        </p:spPr>
        <p:txBody>
          <a:bodyPr anchorCtr="0" anchor="t" bIns="139050" lIns="139050" spcFirstLastPara="1" rIns="139050" wrap="square" tIns="139050">
            <a:noAutofit/>
          </a:bodyPr>
          <a:lstStyle/>
          <a:p>
            <a:pPr indent="0" lvl="0" marL="0" rtl="0" algn="l">
              <a:spcBef>
                <a:spcPts val="0"/>
              </a:spcBef>
              <a:spcAft>
                <a:spcPts val="0"/>
              </a:spcAft>
              <a:buNone/>
            </a:pPr>
            <a:r>
              <a:rPr lang="en-GB"/>
              <a:t>Ī</a:t>
            </a:r>
            <a:r>
              <a:rPr lang="en-GB"/>
              <a:t>sceļi, noklusētā navigācijas iespēja</a:t>
            </a:r>
            <a:endParaRPr/>
          </a:p>
        </p:txBody>
      </p:sp>
      <p:grpSp>
        <p:nvGrpSpPr>
          <p:cNvPr id="338" name="Google Shape;338;p52"/>
          <p:cNvGrpSpPr/>
          <p:nvPr/>
        </p:nvGrpSpPr>
        <p:grpSpPr>
          <a:xfrm>
            <a:off x="609600" y="2759775"/>
            <a:ext cx="10737700" cy="715500"/>
            <a:chOff x="609600" y="2226375"/>
            <a:chExt cx="10737700" cy="715500"/>
          </a:xfrm>
        </p:grpSpPr>
        <p:sp>
          <p:nvSpPr>
            <p:cNvPr id="339" name="Google Shape;339;p52"/>
            <p:cNvSpPr txBox="1"/>
            <p:nvPr/>
          </p:nvSpPr>
          <p:spPr>
            <a:xfrm>
              <a:off x="2617300" y="2226375"/>
              <a:ext cx="8730000" cy="715500"/>
            </a:xfrm>
            <a:prstGeom prst="rect">
              <a:avLst/>
            </a:prstGeom>
            <a:noFill/>
            <a:ln>
              <a:noFill/>
            </a:ln>
          </p:spPr>
          <p:txBody>
            <a:bodyPr anchorCtr="0" anchor="t" bIns="139050" lIns="139050" spcFirstLastPara="1" rIns="139050" wrap="square" tIns="139050">
              <a:noAutofit/>
            </a:bodyPr>
            <a:lstStyle/>
            <a:p>
              <a:pPr indent="0" lvl="0" marL="0" rtl="0" algn="l">
                <a:lnSpc>
                  <a:spcPct val="100000"/>
                </a:lnSpc>
                <a:spcBef>
                  <a:spcPts val="0"/>
                </a:spcBef>
                <a:spcAft>
                  <a:spcPts val="1500"/>
                </a:spcAft>
                <a:buNone/>
              </a:pPr>
              <a:r>
                <a:rPr lang="en-GB" sz="2700">
                  <a:latin typeface="Barlow"/>
                  <a:ea typeface="Barlow"/>
                  <a:cs typeface="Barlow"/>
                  <a:sym typeface="Barlow"/>
                </a:rPr>
                <a:t>Var aizvērt modālo logu</a:t>
              </a:r>
              <a:endParaRPr sz="2700">
                <a:latin typeface="Barlow"/>
                <a:ea typeface="Barlow"/>
                <a:cs typeface="Barlow"/>
                <a:sym typeface="Barlow"/>
              </a:endParaRPr>
            </a:p>
          </p:txBody>
        </p:sp>
        <p:sp>
          <p:nvSpPr>
            <p:cNvPr id="340" name="Google Shape;340;p52"/>
            <p:cNvSpPr/>
            <p:nvPr/>
          </p:nvSpPr>
          <p:spPr>
            <a:xfrm>
              <a:off x="609600" y="2226375"/>
              <a:ext cx="1736100" cy="7155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52"/>
            <p:cNvSpPr txBox="1"/>
            <p:nvPr/>
          </p:nvSpPr>
          <p:spPr>
            <a:xfrm>
              <a:off x="874650" y="2322450"/>
              <a:ext cx="1206000" cy="486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200">
                  <a:latin typeface="Barlow Medium"/>
                  <a:ea typeface="Barlow Medium"/>
                  <a:cs typeface="Barlow Medium"/>
                  <a:sym typeface="Barlow Medium"/>
                </a:rPr>
                <a:t>e</a:t>
              </a:r>
              <a:r>
                <a:rPr lang="en-GB" sz="2200">
                  <a:latin typeface="Barlow Medium"/>
                  <a:ea typeface="Barlow Medium"/>
                  <a:cs typeface="Barlow Medium"/>
                  <a:sym typeface="Barlow Medium"/>
                </a:rPr>
                <a:t>sc</a:t>
              </a:r>
              <a:endParaRPr sz="2200">
                <a:latin typeface="Barlow Medium"/>
                <a:ea typeface="Barlow Medium"/>
                <a:cs typeface="Barlow Medium"/>
                <a:sym typeface="Barlow Medium"/>
              </a:endParaRPr>
            </a:p>
          </p:txBody>
        </p:sp>
      </p:grpSp>
      <p:grpSp>
        <p:nvGrpSpPr>
          <p:cNvPr id="342" name="Google Shape;342;p52"/>
          <p:cNvGrpSpPr/>
          <p:nvPr/>
        </p:nvGrpSpPr>
        <p:grpSpPr>
          <a:xfrm>
            <a:off x="609600" y="3855727"/>
            <a:ext cx="10737700" cy="715500"/>
            <a:chOff x="609600" y="3332950"/>
            <a:chExt cx="10737700" cy="715500"/>
          </a:xfrm>
        </p:grpSpPr>
        <p:sp>
          <p:nvSpPr>
            <p:cNvPr id="343" name="Google Shape;343;p52"/>
            <p:cNvSpPr txBox="1"/>
            <p:nvPr/>
          </p:nvSpPr>
          <p:spPr>
            <a:xfrm>
              <a:off x="2617300" y="3332950"/>
              <a:ext cx="8730000" cy="715500"/>
            </a:xfrm>
            <a:prstGeom prst="rect">
              <a:avLst/>
            </a:prstGeom>
            <a:noFill/>
            <a:ln>
              <a:noFill/>
            </a:ln>
          </p:spPr>
          <p:txBody>
            <a:bodyPr anchorCtr="0" anchor="t" bIns="139050" lIns="139050" spcFirstLastPara="1" rIns="139050" wrap="square" tIns="139050">
              <a:noAutofit/>
            </a:bodyPr>
            <a:lstStyle/>
            <a:p>
              <a:pPr indent="0" lvl="0" marL="0" rtl="0" algn="l">
                <a:lnSpc>
                  <a:spcPct val="100000"/>
                </a:lnSpc>
                <a:spcBef>
                  <a:spcPts val="0"/>
                </a:spcBef>
                <a:spcAft>
                  <a:spcPts val="1500"/>
                </a:spcAft>
                <a:buNone/>
              </a:pPr>
              <a:r>
                <a:rPr lang="en-GB" sz="2700">
                  <a:latin typeface="Barlow"/>
                  <a:ea typeface="Barlow"/>
                  <a:cs typeface="Barlow"/>
                  <a:sym typeface="Barlow"/>
                </a:rPr>
                <a:t>Var iesniegt aizpildīto formu</a:t>
              </a:r>
              <a:endParaRPr sz="2700">
                <a:latin typeface="Barlow"/>
                <a:ea typeface="Barlow"/>
                <a:cs typeface="Barlow"/>
                <a:sym typeface="Barlow"/>
              </a:endParaRPr>
            </a:p>
          </p:txBody>
        </p:sp>
        <p:sp>
          <p:nvSpPr>
            <p:cNvPr id="344" name="Google Shape;344;p52"/>
            <p:cNvSpPr/>
            <p:nvPr/>
          </p:nvSpPr>
          <p:spPr>
            <a:xfrm>
              <a:off x="609600" y="3332950"/>
              <a:ext cx="1736100" cy="7155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52"/>
            <p:cNvSpPr txBox="1"/>
            <p:nvPr/>
          </p:nvSpPr>
          <p:spPr>
            <a:xfrm>
              <a:off x="874650" y="3429025"/>
              <a:ext cx="1206000" cy="486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200">
                  <a:latin typeface="Barlow Medium"/>
                  <a:ea typeface="Barlow Medium"/>
                  <a:cs typeface="Barlow Medium"/>
                  <a:sym typeface="Barlow Medium"/>
                </a:rPr>
                <a:t>Enter</a:t>
              </a:r>
              <a:endParaRPr sz="2200">
                <a:latin typeface="Barlow Medium"/>
                <a:ea typeface="Barlow Medium"/>
                <a:cs typeface="Barlow Medium"/>
                <a:sym typeface="Barlow Medium"/>
              </a:endParaRPr>
            </a:p>
          </p:txBody>
        </p:sp>
      </p:grpSp>
      <p:grpSp>
        <p:nvGrpSpPr>
          <p:cNvPr id="346" name="Google Shape;346;p52"/>
          <p:cNvGrpSpPr/>
          <p:nvPr/>
        </p:nvGrpSpPr>
        <p:grpSpPr>
          <a:xfrm>
            <a:off x="609600" y="4951678"/>
            <a:ext cx="10204275" cy="715500"/>
            <a:chOff x="609600" y="4535600"/>
            <a:chExt cx="10204275" cy="715500"/>
          </a:xfrm>
        </p:grpSpPr>
        <p:sp>
          <p:nvSpPr>
            <p:cNvPr id="347" name="Google Shape;347;p52"/>
            <p:cNvSpPr txBox="1"/>
            <p:nvPr/>
          </p:nvSpPr>
          <p:spPr>
            <a:xfrm>
              <a:off x="3906075" y="4535600"/>
              <a:ext cx="6907800" cy="715500"/>
            </a:xfrm>
            <a:prstGeom prst="rect">
              <a:avLst/>
            </a:prstGeom>
            <a:noFill/>
            <a:ln>
              <a:noFill/>
            </a:ln>
          </p:spPr>
          <p:txBody>
            <a:bodyPr anchorCtr="0" anchor="t" bIns="139050" lIns="139050" spcFirstLastPara="1" rIns="139050" wrap="square" tIns="139050">
              <a:noAutofit/>
            </a:bodyPr>
            <a:lstStyle/>
            <a:p>
              <a:pPr indent="0" lvl="0" marL="0" rtl="0" algn="l">
                <a:lnSpc>
                  <a:spcPct val="100000"/>
                </a:lnSpc>
                <a:spcBef>
                  <a:spcPts val="0"/>
                </a:spcBef>
                <a:spcAft>
                  <a:spcPts val="1500"/>
                </a:spcAft>
                <a:buNone/>
              </a:pPr>
              <a:r>
                <a:rPr lang="en-GB" sz="2700">
                  <a:latin typeface="Barlow"/>
                  <a:ea typeface="Barlow"/>
                  <a:cs typeface="Barlow"/>
                  <a:sym typeface="Barlow"/>
                </a:rPr>
                <a:t>Nokopē pārlūka adresi</a:t>
              </a:r>
              <a:endParaRPr sz="2700">
                <a:latin typeface="Barlow"/>
                <a:ea typeface="Barlow"/>
                <a:cs typeface="Barlow"/>
                <a:sym typeface="Barlow"/>
              </a:endParaRPr>
            </a:p>
          </p:txBody>
        </p:sp>
        <p:sp>
          <p:nvSpPr>
            <p:cNvPr id="348" name="Google Shape;348;p52"/>
            <p:cNvSpPr/>
            <p:nvPr/>
          </p:nvSpPr>
          <p:spPr>
            <a:xfrm>
              <a:off x="609600" y="4535600"/>
              <a:ext cx="1736100" cy="7155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52"/>
            <p:cNvSpPr txBox="1"/>
            <p:nvPr/>
          </p:nvSpPr>
          <p:spPr>
            <a:xfrm>
              <a:off x="874650" y="4631675"/>
              <a:ext cx="1206000" cy="486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200">
                  <a:latin typeface="Barlow Medium"/>
                  <a:ea typeface="Barlow Medium"/>
                  <a:cs typeface="Barlow Medium"/>
                  <a:sym typeface="Barlow Medium"/>
                </a:rPr>
                <a:t>Ctrl</a:t>
              </a:r>
              <a:endParaRPr sz="2200">
                <a:latin typeface="Barlow Medium"/>
                <a:ea typeface="Barlow Medium"/>
                <a:cs typeface="Barlow Medium"/>
                <a:sym typeface="Barlow Medium"/>
              </a:endParaRPr>
            </a:p>
          </p:txBody>
        </p:sp>
        <p:sp>
          <p:nvSpPr>
            <p:cNvPr id="350" name="Google Shape;350;p52"/>
            <p:cNvSpPr/>
            <p:nvPr/>
          </p:nvSpPr>
          <p:spPr>
            <a:xfrm>
              <a:off x="2905543" y="4535600"/>
              <a:ext cx="788400" cy="7155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52"/>
            <p:cNvSpPr txBox="1"/>
            <p:nvPr/>
          </p:nvSpPr>
          <p:spPr>
            <a:xfrm>
              <a:off x="2958546" y="4631675"/>
              <a:ext cx="695700" cy="486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200">
                  <a:latin typeface="Barlow Medium"/>
                  <a:ea typeface="Barlow Medium"/>
                  <a:cs typeface="Barlow Medium"/>
                  <a:sym typeface="Barlow Medium"/>
                </a:rPr>
                <a:t>L</a:t>
              </a:r>
              <a:endParaRPr sz="2200">
                <a:latin typeface="Barlow Medium"/>
                <a:ea typeface="Barlow Medium"/>
                <a:cs typeface="Barlow Medium"/>
                <a:sym typeface="Barlow Medium"/>
              </a:endParaRPr>
            </a:p>
          </p:txBody>
        </p:sp>
        <p:sp>
          <p:nvSpPr>
            <p:cNvPr id="352" name="Google Shape;352;p52"/>
            <p:cNvSpPr txBox="1"/>
            <p:nvPr/>
          </p:nvSpPr>
          <p:spPr>
            <a:xfrm>
              <a:off x="2345699" y="4631675"/>
              <a:ext cx="559800" cy="486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200">
                  <a:latin typeface="Barlow Medium"/>
                  <a:ea typeface="Barlow Medium"/>
                  <a:cs typeface="Barlow Medium"/>
                  <a:sym typeface="Barlow Medium"/>
                </a:rPr>
                <a:t>+</a:t>
              </a:r>
              <a:endParaRPr sz="2200">
                <a:latin typeface="Barlow Medium"/>
                <a:ea typeface="Barlow Medium"/>
                <a:cs typeface="Barlow Medium"/>
                <a:sym typeface="Barlow Medium"/>
              </a:endParaRPr>
            </a:p>
          </p:txBody>
        </p:sp>
      </p:grpSp>
      <p:grpSp>
        <p:nvGrpSpPr>
          <p:cNvPr id="353" name="Google Shape;353;p52"/>
          <p:cNvGrpSpPr/>
          <p:nvPr/>
        </p:nvGrpSpPr>
        <p:grpSpPr>
          <a:xfrm>
            <a:off x="609600" y="6047630"/>
            <a:ext cx="10737575" cy="715512"/>
            <a:chOff x="609600" y="5834325"/>
            <a:chExt cx="10737575" cy="715513"/>
          </a:xfrm>
        </p:grpSpPr>
        <p:sp>
          <p:nvSpPr>
            <p:cNvPr id="354" name="Google Shape;354;p52"/>
            <p:cNvSpPr txBox="1"/>
            <p:nvPr/>
          </p:nvSpPr>
          <p:spPr>
            <a:xfrm>
              <a:off x="6016475" y="5834338"/>
              <a:ext cx="5330700" cy="715500"/>
            </a:xfrm>
            <a:prstGeom prst="rect">
              <a:avLst/>
            </a:prstGeom>
            <a:noFill/>
            <a:ln>
              <a:noFill/>
            </a:ln>
          </p:spPr>
          <p:txBody>
            <a:bodyPr anchorCtr="0" anchor="t" bIns="139050" lIns="139050" spcFirstLastPara="1" rIns="139050" wrap="square" tIns="139050">
              <a:noAutofit/>
            </a:bodyPr>
            <a:lstStyle/>
            <a:p>
              <a:pPr indent="0" lvl="0" marL="0" rtl="0" algn="l">
                <a:lnSpc>
                  <a:spcPct val="100000"/>
                </a:lnSpc>
                <a:spcBef>
                  <a:spcPts val="0"/>
                </a:spcBef>
                <a:spcAft>
                  <a:spcPts val="1500"/>
                </a:spcAft>
                <a:buNone/>
              </a:pPr>
              <a:r>
                <a:rPr lang="en-GB" sz="2700">
                  <a:latin typeface="Barlow"/>
                  <a:ea typeface="Barlow"/>
                  <a:cs typeface="Barlow"/>
                  <a:sym typeface="Barlow"/>
                </a:rPr>
                <a:t>Atver pēdējo aizvērto cilni (tabu)</a:t>
              </a:r>
              <a:endParaRPr sz="2700">
                <a:latin typeface="Barlow"/>
                <a:ea typeface="Barlow"/>
                <a:cs typeface="Barlow"/>
                <a:sym typeface="Barlow"/>
              </a:endParaRPr>
            </a:p>
          </p:txBody>
        </p:sp>
        <p:sp>
          <p:nvSpPr>
            <p:cNvPr id="355" name="Google Shape;355;p52"/>
            <p:cNvSpPr/>
            <p:nvPr/>
          </p:nvSpPr>
          <p:spPr>
            <a:xfrm>
              <a:off x="609600" y="5834325"/>
              <a:ext cx="1736100" cy="7155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52"/>
            <p:cNvSpPr txBox="1"/>
            <p:nvPr/>
          </p:nvSpPr>
          <p:spPr>
            <a:xfrm>
              <a:off x="874650" y="5930400"/>
              <a:ext cx="1206000" cy="486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200">
                  <a:latin typeface="Barlow Medium"/>
                  <a:ea typeface="Barlow Medium"/>
                  <a:cs typeface="Barlow Medium"/>
                  <a:sym typeface="Barlow Medium"/>
                </a:rPr>
                <a:t>Ctrl</a:t>
              </a:r>
              <a:endParaRPr sz="2200">
                <a:latin typeface="Barlow Medium"/>
                <a:ea typeface="Barlow Medium"/>
                <a:cs typeface="Barlow Medium"/>
                <a:sym typeface="Barlow Medium"/>
              </a:endParaRPr>
            </a:p>
          </p:txBody>
        </p:sp>
        <p:sp>
          <p:nvSpPr>
            <p:cNvPr id="357" name="Google Shape;357;p52"/>
            <p:cNvSpPr/>
            <p:nvPr/>
          </p:nvSpPr>
          <p:spPr>
            <a:xfrm>
              <a:off x="2905556" y="5834325"/>
              <a:ext cx="1533900" cy="7155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52"/>
            <p:cNvSpPr txBox="1"/>
            <p:nvPr/>
          </p:nvSpPr>
          <p:spPr>
            <a:xfrm>
              <a:off x="2958554" y="5930400"/>
              <a:ext cx="1374900" cy="486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200">
                  <a:latin typeface="Barlow Medium"/>
                  <a:ea typeface="Barlow Medium"/>
                  <a:cs typeface="Barlow Medium"/>
                  <a:sym typeface="Barlow Medium"/>
                </a:rPr>
                <a:t>Shift</a:t>
              </a:r>
              <a:endParaRPr sz="2200">
                <a:latin typeface="Barlow Medium"/>
                <a:ea typeface="Barlow Medium"/>
                <a:cs typeface="Barlow Medium"/>
                <a:sym typeface="Barlow Medium"/>
              </a:endParaRPr>
            </a:p>
          </p:txBody>
        </p:sp>
        <p:sp>
          <p:nvSpPr>
            <p:cNvPr id="359" name="Google Shape;359;p52"/>
            <p:cNvSpPr txBox="1"/>
            <p:nvPr/>
          </p:nvSpPr>
          <p:spPr>
            <a:xfrm>
              <a:off x="2345699" y="5930400"/>
              <a:ext cx="559800" cy="486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200">
                  <a:latin typeface="Barlow Medium"/>
                  <a:ea typeface="Barlow Medium"/>
                  <a:cs typeface="Barlow Medium"/>
                  <a:sym typeface="Barlow Medium"/>
                </a:rPr>
                <a:t>+</a:t>
              </a:r>
              <a:endParaRPr sz="2200">
                <a:latin typeface="Barlow Medium"/>
                <a:ea typeface="Barlow Medium"/>
                <a:cs typeface="Barlow Medium"/>
                <a:sym typeface="Barlow Medium"/>
              </a:endParaRPr>
            </a:p>
          </p:txBody>
        </p:sp>
        <p:sp>
          <p:nvSpPr>
            <p:cNvPr id="360" name="Google Shape;360;p52"/>
            <p:cNvSpPr/>
            <p:nvPr/>
          </p:nvSpPr>
          <p:spPr>
            <a:xfrm>
              <a:off x="5002718" y="5834325"/>
              <a:ext cx="788400" cy="7155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52"/>
            <p:cNvSpPr txBox="1"/>
            <p:nvPr/>
          </p:nvSpPr>
          <p:spPr>
            <a:xfrm>
              <a:off x="5055721" y="5930400"/>
              <a:ext cx="695700" cy="486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200">
                  <a:latin typeface="Barlow Medium"/>
                  <a:ea typeface="Barlow Medium"/>
                  <a:cs typeface="Barlow Medium"/>
                  <a:sym typeface="Barlow Medium"/>
                </a:rPr>
                <a:t>T</a:t>
              </a:r>
              <a:endParaRPr sz="2200">
                <a:latin typeface="Barlow Medium"/>
                <a:ea typeface="Barlow Medium"/>
                <a:cs typeface="Barlow Medium"/>
                <a:sym typeface="Barlow Medium"/>
              </a:endParaRPr>
            </a:p>
          </p:txBody>
        </p:sp>
        <p:sp>
          <p:nvSpPr>
            <p:cNvPr id="362" name="Google Shape;362;p52"/>
            <p:cNvSpPr txBox="1"/>
            <p:nvPr/>
          </p:nvSpPr>
          <p:spPr>
            <a:xfrm>
              <a:off x="4442874" y="5930400"/>
              <a:ext cx="559800" cy="486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200">
                  <a:latin typeface="Barlow Medium"/>
                  <a:ea typeface="Barlow Medium"/>
                  <a:cs typeface="Barlow Medium"/>
                  <a:sym typeface="Barlow Medium"/>
                </a:rPr>
                <a:t>+</a:t>
              </a:r>
              <a:endParaRPr sz="2200">
                <a:latin typeface="Barlow Medium"/>
                <a:ea typeface="Barlow Medium"/>
                <a:cs typeface="Barlow Medium"/>
                <a:sym typeface="Barlow Medium"/>
              </a:endParaRPr>
            </a:p>
          </p:txBody>
        </p:sp>
      </p:grpSp>
      <p:grpSp>
        <p:nvGrpSpPr>
          <p:cNvPr id="363" name="Google Shape;363;p52"/>
          <p:cNvGrpSpPr/>
          <p:nvPr/>
        </p:nvGrpSpPr>
        <p:grpSpPr>
          <a:xfrm>
            <a:off x="609600" y="7143594"/>
            <a:ext cx="10549475" cy="715500"/>
            <a:chOff x="609600" y="7229125"/>
            <a:chExt cx="10549475" cy="715500"/>
          </a:xfrm>
        </p:grpSpPr>
        <p:sp>
          <p:nvSpPr>
            <p:cNvPr id="364" name="Google Shape;364;p52"/>
            <p:cNvSpPr txBox="1"/>
            <p:nvPr/>
          </p:nvSpPr>
          <p:spPr>
            <a:xfrm>
              <a:off x="5632175" y="7229125"/>
              <a:ext cx="5526900" cy="715500"/>
            </a:xfrm>
            <a:prstGeom prst="rect">
              <a:avLst/>
            </a:prstGeom>
            <a:noFill/>
            <a:ln>
              <a:noFill/>
            </a:ln>
          </p:spPr>
          <p:txBody>
            <a:bodyPr anchorCtr="0" anchor="t" bIns="139050" lIns="139050" spcFirstLastPara="1" rIns="139050" wrap="square" tIns="139050">
              <a:noAutofit/>
            </a:bodyPr>
            <a:lstStyle/>
            <a:p>
              <a:pPr indent="0" lvl="0" marL="0" rtl="0" algn="l">
                <a:lnSpc>
                  <a:spcPct val="100000"/>
                </a:lnSpc>
                <a:spcBef>
                  <a:spcPts val="0"/>
                </a:spcBef>
                <a:spcAft>
                  <a:spcPts val="1500"/>
                </a:spcAft>
                <a:buNone/>
              </a:pPr>
              <a:r>
                <a:rPr lang="en-GB" sz="2700">
                  <a:latin typeface="Barlow"/>
                  <a:ea typeface="Barlow"/>
                  <a:cs typeface="Barlow"/>
                  <a:sym typeface="Barlow"/>
                </a:rPr>
                <a:t>Atsvaidzina/pārlādē konkrēto lapu</a:t>
              </a:r>
              <a:endParaRPr sz="2700">
                <a:latin typeface="Barlow"/>
                <a:ea typeface="Barlow"/>
                <a:cs typeface="Barlow"/>
                <a:sym typeface="Barlow"/>
              </a:endParaRPr>
            </a:p>
          </p:txBody>
        </p:sp>
        <p:sp>
          <p:nvSpPr>
            <p:cNvPr id="365" name="Google Shape;365;p52"/>
            <p:cNvSpPr/>
            <p:nvPr/>
          </p:nvSpPr>
          <p:spPr>
            <a:xfrm>
              <a:off x="609600" y="7229125"/>
              <a:ext cx="1736100" cy="7155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52"/>
            <p:cNvSpPr txBox="1"/>
            <p:nvPr/>
          </p:nvSpPr>
          <p:spPr>
            <a:xfrm>
              <a:off x="874650" y="7325200"/>
              <a:ext cx="1206000" cy="486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200">
                  <a:latin typeface="Barlow Medium"/>
                  <a:ea typeface="Barlow Medium"/>
                  <a:cs typeface="Barlow Medium"/>
                  <a:sym typeface="Barlow Medium"/>
                </a:rPr>
                <a:t>Ctrl</a:t>
              </a:r>
              <a:endParaRPr sz="2200">
                <a:latin typeface="Barlow Medium"/>
                <a:ea typeface="Barlow Medium"/>
                <a:cs typeface="Barlow Medium"/>
                <a:sym typeface="Barlow Medium"/>
              </a:endParaRPr>
            </a:p>
          </p:txBody>
        </p:sp>
        <p:sp>
          <p:nvSpPr>
            <p:cNvPr id="367" name="Google Shape;367;p52"/>
            <p:cNvSpPr/>
            <p:nvPr/>
          </p:nvSpPr>
          <p:spPr>
            <a:xfrm>
              <a:off x="2905543" y="7229125"/>
              <a:ext cx="788400" cy="7155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52"/>
            <p:cNvSpPr txBox="1"/>
            <p:nvPr/>
          </p:nvSpPr>
          <p:spPr>
            <a:xfrm>
              <a:off x="2958546" y="7325200"/>
              <a:ext cx="695700" cy="486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200">
                  <a:latin typeface="Barlow Medium"/>
                  <a:ea typeface="Barlow Medium"/>
                  <a:cs typeface="Barlow Medium"/>
                  <a:sym typeface="Barlow Medium"/>
                </a:rPr>
                <a:t>R</a:t>
              </a:r>
              <a:endParaRPr sz="2200">
                <a:latin typeface="Barlow Medium"/>
                <a:ea typeface="Barlow Medium"/>
                <a:cs typeface="Barlow Medium"/>
                <a:sym typeface="Barlow Medium"/>
              </a:endParaRPr>
            </a:p>
          </p:txBody>
        </p:sp>
        <p:sp>
          <p:nvSpPr>
            <p:cNvPr id="369" name="Google Shape;369;p52"/>
            <p:cNvSpPr txBox="1"/>
            <p:nvPr/>
          </p:nvSpPr>
          <p:spPr>
            <a:xfrm>
              <a:off x="2345699" y="7325200"/>
              <a:ext cx="559800" cy="486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200">
                  <a:latin typeface="Barlow Medium"/>
                  <a:ea typeface="Barlow Medium"/>
                  <a:cs typeface="Barlow Medium"/>
                  <a:sym typeface="Barlow Medium"/>
                </a:rPr>
                <a:t>+</a:t>
              </a:r>
              <a:endParaRPr sz="2200">
                <a:latin typeface="Barlow Medium"/>
                <a:ea typeface="Barlow Medium"/>
                <a:cs typeface="Barlow Medium"/>
                <a:sym typeface="Barlow Medium"/>
              </a:endParaRPr>
            </a:p>
          </p:txBody>
        </p:sp>
        <p:sp>
          <p:nvSpPr>
            <p:cNvPr id="370" name="Google Shape;370;p52"/>
            <p:cNvSpPr/>
            <p:nvPr/>
          </p:nvSpPr>
          <p:spPr>
            <a:xfrm>
              <a:off x="4558798" y="7229125"/>
              <a:ext cx="788400" cy="7155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52"/>
            <p:cNvSpPr txBox="1"/>
            <p:nvPr/>
          </p:nvSpPr>
          <p:spPr>
            <a:xfrm>
              <a:off x="4611800" y="7325200"/>
              <a:ext cx="695700" cy="486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200">
                  <a:latin typeface="Barlow Medium"/>
                  <a:ea typeface="Barlow Medium"/>
                  <a:cs typeface="Barlow Medium"/>
                  <a:sym typeface="Barlow Medium"/>
                </a:rPr>
                <a:t>F5</a:t>
              </a:r>
              <a:endParaRPr sz="2200">
                <a:latin typeface="Barlow Medium"/>
                <a:ea typeface="Barlow Medium"/>
                <a:cs typeface="Barlow Medium"/>
                <a:sym typeface="Barlow Medium"/>
              </a:endParaRPr>
            </a:p>
          </p:txBody>
        </p:sp>
        <p:sp>
          <p:nvSpPr>
            <p:cNvPr id="372" name="Google Shape;372;p52"/>
            <p:cNvSpPr txBox="1"/>
            <p:nvPr/>
          </p:nvSpPr>
          <p:spPr>
            <a:xfrm>
              <a:off x="3846554" y="7325200"/>
              <a:ext cx="559800" cy="486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200">
                  <a:latin typeface="Barlow Medium"/>
                  <a:ea typeface="Barlow Medium"/>
                  <a:cs typeface="Barlow Medium"/>
                  <a:sym typeface="Barlow Medium"/>
                </a:rPr>
                <a:t>Vai</a:t>
              </a:r>
              <a:endParaRPr sz="2200">
                <a:latin typeface="Barlow Medium"/>
                <a:ea typeface="Barlow Medium"/>
                <a:cs typeface="Barlow Medium"/>
                <a:sym typeface="Barlow Medium"/>
              </a:endParaRPr>
            </a:p>
          </p:txBody>
        </p:sp>
      </p:grpSp>
      <p:grpSp>
        <p:nvGrpSpPr>
          <p:cNvPr id="373" name="Google Shape;373;p52"/>
          <p:cNvGrpSpPr/>
          <p:nvPr/>
        </p:nvGrpSpPr>
        <p:grpSpPr>
          <a:xfrm>
            <a:off x="609538" y="8239546"/>
            <a:ext cx="10737700" cy="715500"/>
            <a:chOff x="609600" y="2226375"/>
            <a:chExt cx="10737700" cy="715500"/>
          </a:xfrm>
        </p:grpSpPr>
        <p:sp>
          <p:nvSpPr>
            <p:cNvPr id="374" name="Google Shape;374;p52"/>
            <p:cNvSpPr txBox="1"/>
            <p:nvPr/>
          </p:nvSpPr>
          <p:spPr>
            <a:xfrm>
              <a:off x="2617300" y="2226375"/>
              <a:ext cx="8730000" cy="715500"/>
            </a:xfrm>
            <a:prstGeom prst="rect">
              <a:avLst/>
            </a:prstGeom>
            <a:noFill/>
            <a:ln>
              <a:noFill/>
            </a:ln>
          </p:spPr>
          <p:txBody>
            <a:bodyPr anchorCtr="0" anchor="t" bIns="139050" lIns="139050" spcFirstLastPara="1" rIns="139050" wrap="square" tIns="139050">
              <a:noAutofit/>
            </a:bodyPr>
            <a:lstStyle/>
            <a:p>
              <a:pPr indent="0" lvl="0" marL="0" rtl="0" algn="l">
                <a:lnSpc>
                  <a:spcPct val="100000"/>
                </a:lnSpc>
                <a:spcBef>
                  <a:spcPts val="0"/>
                </a:spcBef>
                <a:spcAft>
                  <a:spcPts val="1500"/>
                </a:spcAft>
                <a:buNone/>
              </a:pPr>
              <a:r>
                <a:rPr lang="en-GB" sz="2700">
                  <a:latin typeface="Barlow"/>
                  <a:ea typeface="Barlow"/>
                  <a:cs typeface="Barlow"/>
                  <a:sym typeface="Barlow"/>
                </a:rPr>
                <a:t>Pārvietojas pa lapā esošajām saitēm</a:t>
              </a:r>
              <a:endParaRPr sz="2700">
                <a:latin typeface="Barlow"/>
                <a:ea typeface="Barlow"/>
                <a:cs typeface="Barlow"/>
                <a:sym typeface="Barlow"/>
              </a:endParaRPr>
            </a:p>
          </p:txBody>
        </p:sp>
        <p:sp>
          <p:nvSpPr>
            <p:cNvPr id="375" name="Google Shape;375;p52"/>
            <p:cNvSpPr/>
            <p:nvPr/>
          </p:nvSpPr>
          <p:spPr>
            <a:xfrm>
              <a:off x="609600" y="2226375"/>
              <a:ext cx="1736100" cy="7155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52"/>
            <p:cNvSpPr txBox="1"/>
            <p:nvPr/>
          </p:nvSpPr>
          <p:spPr>
            <a:xfrm>
              <a:off x="874650" y="2322450"/>
              <a:ext cx="1206000" cy="486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200">
                  <a:latin typeface="Barlow Medium"/>
                  <a:ea typeface="Barlow Medium"/>
                  <a:cs typeface="Barlow Medium"/>
                  <a:sym typeface="Barlow Medium"/>
                </a:rPr>
                <a:t>TAB</a:t>
              </a:r>
              <a:endParaRPr sz="2200">
                <a:latin typeface="Barlow Medium"/>
                <a:ea typeface="Barlow Medium"/>
                <a:cs typeface="Barlow Medium"/>
                <a:sym typeface="Barlow Medium"/>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sp>
        <p:nvSpPr>
          <p:cNvPr id="381" name="Google Shape;381;p53"/>
          <p:cNvSpPr txBox="1"/>
          <p:nvPr>
            <p:ph type="title"/>
          </p:nvPr>
        </p:nvSpPr>
        <p:spPr>
          <a:xfrm>
            <a:off x="2506300" y="294450"/>
            <a:ext cx="9527400" cy="883500"/>
          </a:xfrm>
          <a:prstGeom prst="rect">
            <a:avLst/>
          </a:prstGeom>
        </p:spPr>
        <p:txBody>
          <a:bodyPr anchorCtr="0" anchor="t" bIns="139050" lIns="139050" spcFirstLastPara="1" rIns="139050" wrap="square" tIns="139050">
            <a:noAutofit/>
          </a:bodyPr>
          <a:lstStyle/>
          <a:p>
            <a:pPr indent="0" lvl="0" marL="0" rtl="0" algn="l">
              <a:spcBef>
                <a:spcPts val="0"/>
              </a:spcBef>
              <a:spcAft>
                <a:spcPts val="0"/>
              </a:spcAft>
              <a:buNone/>
            </a:pPr>
            <a:r>
              <a:rPr lang="en-GB"/>
              <a:t>Kā pārbaudīt pārvietošanos ar tastatūru?</a:t>
            </a:r>
            <a:endParaRPr/>
          </a:p>
        </p:txBody>
      </p:sp>
      <p:pic>
        <p:nvPicPr>
          <p:cNvPr id="382" name="Google Shape;382;p53"/>
          <p:cNvPicPr preferRelativeResize="0"/>
          <p:nvPr/>
        </p:nvPicPr>
        <p:blipFill>
          <a:blip r:embed="rId3">
            <a:alphaModFix/>
          </a:blip>
          <a:stretch>
            <a:fillRect/>
          </a:stretch>
        </p:blipFill>
        <p:spPr>
          <a:xfrm>
            <a:off x="591726" y="3317001"/>
            <a:ext cx="5504275" cy="4252720"/>
          </a:xfrm>
          <a:prstGeom prst="rect">
            <a:avLst/>
          </a:prstGeom>
          <a:noFill/>
          <a:ln>
            <a:noFill/>
          </a:ln>
        </p:spPr>
      </p:pic>
      <p:sp>
        <p:nvSpPr>
          <p:cNvPr id="383" name="Google Shape;383;p53"/>
          <p:cNvSpPr txBox="1"/>
          <p:nvPr/>
        </p:nvSpPr>
        <p:spPr>
          <a:xfrm>
            <a:off x="6665850" y="3547125"/>
            <a:ext cx="4833900" cy="4192800"/>
          </a:xfrm>
          <a:prstGeom prst="rect">
            <a:avLst/>
          </a:prstGeom>
          <a:noFill/>
          <a:ln>
            <a:noFill/>
          </a:ln>
        </p:spPr>
        <p:txBody>
          <a:bodyPr anchorCtr="0" anchor="t" bIns="139050" lIns="139050" spcFirstLastPara="1" rIns="139050" wrap="square" tIns="139050">
            <a:noAutofit/>
          </a:bodyPr>
          <a:lstStyle/>
          <a:p>
            <a:pPr indent="-527050" lvl="0" marL="698500" rtl="0" algn="l">
              <a:lnSpc>
                <a:spcPct val="100000"/>
              </a:lnSpc>
              <a:spcBef>
                <a:spcPts val="0"/>
              </a:spcBef>
              <a:spcAft>
                <a:spcPts val="0"/>
              </a:spcAft>
              <a:buClr>
                <a:srgbClr val="009FDF"/>
              </a:buClr>
              <a:buSzPts val="2700"/>
              <a:buFont typeface="Barlow"/>
              <a:buAutoNum type="arabicPeriod"/>
            </a:pPr>
            <a:r>
              <a:rPr lang="en-GB" sz="2700">
                <a:latin typeface="Barlow"/>
                <a:ea typeface="Barlow"/>
                <a:cs typeface="Barlow"/>
                <a:sym typeface="Barlow"/>
              </a:rPr>
              <a:t>Ienāk tīmekļvietnē, ko vēlas notestēt</a:t>
            </a:r>
            <a:endParaRPr sz="2700">
              <a:latin typeface="Barlow"/>
              <a:ea typeface="Barlow"/>
              <a:cs typeface="Barlow"/>
              <a:sym typeface="Barlow"/>
            </a:endParaRPr>
          </a:p>
          <a:p>
            <a:pPr indent="-527050" lvl="0" marL="698500" rtl="0" algn="l">
              <a:lnSpc>
                <a:spcPct val="100000"/>
              </a:lnSpc>
              <a:spcBef>
                <a:spcPts val="0"/>
              </a:spcBef>
              <a:spcAft>
                <a:spcPts val="0"/>
              </a:spcAft>
              <a:buClr>
                <a:srgbClr val="009FDF"/>
              </a:buClr>
              <a:buSzPts val="2700"/>
              <a:buFont typeface="Barlow"/>
              <a:buAutoNum type="arabicPeriod"/>
            </a:pPr>
            <a:r>
              <a:rPr lang="en-GB" sz="2700">
                <a:latin typeface="Barlow"/>
                <a:ea typeface="Barlow"/>
                <a:cs typeface="Barlow"/>
                <a:sym typeface="Barlow"/>
              </a:rPr>
              <a:t>Spiež TAB taustiņu un vēro, kā notiek pārvietošanās pa lapu</a:t>
            </a:r>
            <a:endParaRPr sz="2700">
              <a:latin typeface="Barlow"/>
              <a:ea typeface="Barlow"/>
              <a:cs typeface="Barlow"/>
              <a:sym typeface="Barlow"/>
            </a:endParaRPr>
          </a:p>
          <a:p>
            <a:pPr indent="-527050" lvl="0" marL="698500" rtl="0" algn="l">
              <a:lnSpc>
                <a:spcPct val="100000"/>
              </a:lnSpc>
              <a:spcBef>
                <a:spcPts val="1500"/>
              </a:spcBef>
              <a:spcAft>
                <a:spcPts val="1500"/>
              </a:spcAft>
              <a:buClr>
                <a:srgbClr val="009FDF"/>
              </a:buClr>
              <a:buSzPts val="2700"/>
              <a:buFont typeface="Barlow"/>
              <a:buAutoNum type="arabicPeriod"/>
            </a:pPr>
            <a:r>
              <a:rPr lang="en-GB" sz="2700">
                <a:latin typeface="Barlow"/>
                <a:ea typeface="Barlow"/>
                <a:cs typeface="Barlow"/>
                <a:sym typeface="Barlow"/>
              </a:rPr>
              <a:t>Vēro, vai secība ir loģiska un fokuss ir redzams</a:t>
            </a:r>
            <a:endParaRPr sz="2700">
              <a:latin typeface="Barlow"/>
              <a:ea typeface="Barlow"/>
              <a:cs typeface="Barlow"/>
              <a:sym typeface="Barlow"/>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pic>
        <p:nvPicPr>
          <p:cNvPr id="388" name="Google Shape;388;p54"/>
          <p:cNvPicPr preferRelativeResize="0"/>
          <p:nvPr/>
        </p:nvPicPr>
        <p:blipFill rotWithShape="1">
          <a:blip r:embed="rId3">
            <a:alphaModFix/>
          </a:blip>
          <a:srcRect b="2026" l="41080" r="-703" t="1466"/>
          <a:stretch/>
        </p:blipFill>
        <p:spPr>
          <a:xfrm>
            <a:off x="0" y="0"/>
            <a:ext cx="5758466" cy="9753601"/>
          </a:xfrm>
          <a:prstGeom prst="rect">
            <a:avLst/>
          </a:prstGeom>
          <a:noFill/>
          <a:ln>
            <a:noFill/>
          </a:ln>
        </p:spPr>
      </p:pic>
      <p:pic>
        <p:nvPicPr>
          <p:cNvPr id="389" name="Google Shape;389;p54"/>
          <p:cNvPicPr preferRelativeResize="0"/>
          <p:nvPr/>
        </p:nvPicPr>
        <p:blipFill rotWithShape="1">
          <a:blip r:embed="rId4">
            <a:alphaModFix/>
          </a:blip>
          <a:srcRect b="0" l="0" r="0" t="0"/>
          <a:stretch/>
        </p:blipFill>
        <p:spPr>
          <a:xfrm>
            <a:off x="-626941" y="2937075"/>
            <a:ext cx="8266773" cy="3719100"/>
          </a:xfrm>
          <a:prstGeom prst="rect">
            <a:avLst/>
          </a:prstGeom>
          <a:noFill/>
          <a:ln>
            <a:noFill/>
          </a:ln>
        </p:spPr>
      </p:pic>
      <p:sp>
        <p:nvSpPr>
          <p:cNvPr id="390" name="Google Shape;390;p54"/>
          <p:cNvSpPr txBox="1"/>
          <p:nvPr/>
        </p:nvSpPr>
        <p:spPr>
          <a:xfrm>
            <a:off x="6115033" y="4384348"/>
            <a:ext cx="5607900" cy="4192800"/>
          </a:xfrm>
          <a:prstGeom prst="rect">
            <a:avLst/>
          </a:prstGeom>
          <a:noFill/>
          <a:ln>
            <a:noFill/>
          </a:ln>
        </p:spPr>
        <p:txBody>
          <a:bodyPr anchorCtr="0" anchor="t" bIns="139050" lIns="139050" spcFirstLastPara="1" rIns="139050" wrap="square" tIns="139050">
            <a:noAutofit/>
          </a:bodyPr>
          <a:lstStyle/>
          <a:p>
            <a:pPr indent="0" lvl="0" marL="0" rtl="0" algn="l">
              <a:lnSpc>
                <a:spcPct val="115000"/>
              </a:lnSpc>
              <a:spcBef>
                <a:spcPts val="0"/>
              </a:spcBef>
              <a:spcAft>
                <a:spcPts val="2400"/>
              </a:spcAft>
              <a:buNone/>
            </a:pPr>
            <a:r>
              <a:rPr lang="en-GB" sz="2700">
                <a:latin typeface="Barlow"/>
                <a:ea typeface="Barlow"/>
                <a:cs typeface="Barlow"/>
                <a:sym typeface="Barlow"/>
              </a:rPr>
              <a:t>Ja vietnē ievietotie attēli pilda vairāk nekā tikai dekoratīvu funkciju un satur kādu būtisku vēstījumu, tiem ir jāpievieno alternatīvie teksti, kas īsi raksturo attēlā redzamo.</a:t>
            </a:r>
            <a:endParaRPr sz="2700">
              <a:latin typeface="Barlow"/>
              <a:ea typeface="Barlow"/>
              <a:cs typeface="Barlow"/>
              <a:sym typeface="Barlow"/>
            </a:endParaRPr>
          </a:p>
        </p:txBody>
      </p:sp>
      <p:sp>
        <p:nvSpPr>
          <p:cNvPr id="391" name="Google Shape;391;p54"/>
          <p:cNvSpPr txBox="1"/>
          <p:nvPr/>
        </p:nvSpPr>
        <p:spPr>
          <a:xfrm>
            <a:off x="6115100" y="2804419"/>
            <a:ext cx="5607900" cy="1884600"/>
          </a:xfrm>
          <a:prstGeom prst="rect">
            <a:avLst/>
          </a:prstGeom>
          <a:noFill/>
          <a:ln>
            <a:noFill/>
          </a:ln>
        </p:spPr>
        <p:txBody>
          <a:bodyPr anchorCtr="0" anchor="t" bIns="139050" lIns="139050" spcFirstLastPara="1" rIns="139050" wrap="square" tIns="139050">
            <a:noAutofit/>
          </a:bodyPr>
          <a:lstStyle/>
          <a:p>
            <a:pPr indent="0" lvl="0" marL="0" rtl="0" algn="l">
              <a:spcBef>
                <a:spcPts val="0"/>
              </a:spcBef>
              <a:spcAft>
                <a:spcPts val="0"/>
              </a:spcAft>
              <a:buNone/>
            </a:pPr>
            <a:r>
              <a:rPr lang="en-GB" sz="4300">
                <a:latin typeface="Barlow SemiBold"/>
                <a:ea typeface="Barlow SemiBold"/>
                <a:cs typeface="Barlow SemiBold"/>
                <a:sym typeface="Barlow SemiBold"/>
              </a:rPr>
              <a:t>Attēla tekstuālās alternatīvas</a:t>
            </a:r>
            <a:endParaRPr sz="4300">
              <a:solidFill>
                <a:srgbClr val="000000"/>
              </a:solidFill>
              <a:latin typeface="Barlow SemiBold"/>
              <a:ea typeface="Barlow SemiBold"/>
              <a:cs typeface="Barlow SemiBold"/>
              <a:sym typeface="Barlow SemiBold"/>
            </a:endParaRPr>
          </a:p>
        </p:txBody>
      </p:sp>
      <p:pic>
        <p:nvPicPr>
          <p:cNvPr id="392" name="Google Shape;392;p54"/>
          <p:cNvPicPr preferRelativeResize="0"/>
          <p:nvPr/>
        </p:nvPicPr>
        <p:blipFill>
          <a:blip r:embed="rId5">
            <a:alphaModFix/>
          </a:blip>
          <a:stretch>
            <a:fillRect/>
          </a:stretch>
        </p:blipFill>
        <p:spPr>
          <a:xfrm>
            <a:off x="6263238" y="1912008"/>
            <a:ext cx="3200400" cy="604800"/>
          </a:xfrm>
          <a:prstGeom prst="rect">
            <a:avLst/>
          </a:prstGeom>
          <a:noFill/>
          <a:ln>
            <a:noFill/>
          </a:ln>
        </p:spPr>
      </p:pic>
      <p:pic>
        <p:nvPicPr>
          <p:cNvPr id="393" name="Google Shape;393;p54"/>
          <p:cNvPicPr preferRelativeResize="0"/>
          <p:nvPr/>
        </p:nvPicPr>
        <p:blipFill>
          <a:blip r:embed="rId6">
            <a:alphaModFix/>
          </a:blip>
          <a:stretch>
            <a:fillRect/>
          </a:stretch>
        </p:blipFill>
        <p:spPr>
          <a:xfrm>
            <a:off x="488006" y="-81350"/>
            <a:ext cx="1503557" cy="19077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sp>
        <p:nvSpPr>
          <p:cNvPr id="398" name="Google Shape;398;p55"/>
          <p:cNvSpPr txBox="1"/>
          <p:nvPr>
            <p:ph type="title"/>
          </p:nvPr>
        </p:nvSpPr>
        <p:spPr>
          <a:xfrm>
            <a:off x="2506300" y="523050"/>
            <a:ext cx="9527400" cy="883500"/>
          </a:xfrm>
          <a:prstGeom prst="rect">
            <a:avLst/>
          </a:prstGeom>
        </p:spPr>
        <p:txBody>
          <a:bodyPr anchorCtr="0" anchor="t" bIns="139050" lIns="139050" spcFirstLastPara="1" rIns="139050" wrap="square" tIns="139050">
            <a:noAutofit/>
          </a:bodyPr>
          <a:lstStyle/>
          <a:p>
            <a:pPr indent="0" lvl="0" marL="0" rtl="0" algn="l">
              <a:spcBef>
                <a:spcPts val="0"/>
              </a:spcBef>
              <a:spcAft>
                <a:spcPts val="0"/>
              </a:spcAft>
              <a:buNone/>
            </a:pPr>
            <a:r>
              <a:rPr lang="en-GB"/>
              <a:t>Alternatīvo tekstu iedalījums</a:t>
            </a:r>
            <a:endParaRPr/>
          </a:p>
        </p:txBody>
      </p:sp>
      <p:sp>
        <p:nvSpPr>
          <p:cNvPr id="399" name="Google Shape;399;p55"/>
          <p:cNvSpPr/>
          <p:nvPr/>
        </p:nvSpPr>
        <p:spPr>
          <a:xfrm>
            <a:off x="4656916" y="3316149"/>
            <a:ext cx="2882100" cy="2821800"/>
          </a:xfrm>
          <a:prstGeom prst="ellipse">
            <a:avLst/>
          </a:prstGeom>
          <a:solidFill>
            <a:srgbClr val="D9EAD3"/>
          </a:solidFill>
          <a:ln>
            <a:noFill/>
          </a:ln>
        </p:spPr>
        <p:txBody>
          <a:bodyPr anchorCtr="0" anchor="ctr" bIns="139050" lIns="139050" spcFirstLastPara="1" rIns="139050" wrap="square" tIns="139050">
            <a:noAutofit/>
          </a:bodyPr>
          <a:lstStyle/>
          <a:p>
            <a:pPr indent="0" lvl="0" marL="0" rtl="0" algn="l">
              <a:spcBef>
                <a:spcPts val="0"/>
              </a:spcBef>
              <a:spcAft>
                <a:spcPts val="0"/>
              </a:spcAft>
              <a:buNone/>
            </a:pPr>
            <a:r>
              <a:t/>
            </a:r>
            <a:endParaRPr sz="1800"/>
          </a:p>
        </p:txBody>
      </p:sp>
      <p:sp>
        <p:nvSpPr>
          <p:cNvPr id="400" name="Google Shape;400;p55"/>
          <p:cNvSpPr txBox="1"/>
          <p:nvPr/>
        </p:nvSpPr>
        <p:spPr>
          <a:xfrm>
            <a:off x="5043900" y="4427353"/>
            <a:ext cx="2108400" cy="599400"/>
          </a:xfrm>
          <a:prstGeom prst="rect">
            <a:avLst/>
          </a:prstGeom>
          <a:noFill/>
          <a:ln>
            <a:noFill/>
          </a:ln>
        </p:spPr>
        <p:txBody>
          <a:bodyPr anchorCtr="0" anchor="t" bIns="139050" lIns="139050" spcFirstLastPara="1" rIns="139050" wrap="square" tIns="139050">
            <a:noAutofit/>
          </a:bodyPr>
          <a:lstStyle/>
          <a:p>
            <a:pPr indent="0" lvl="0" marL="0" rtl="0" algn="ctr">
              <a:spcBef>
                <a:spcPts val="0"/>
              </a:spcBef>
              <a:spcAft>
                <a:spcPts val="1500"/>
              </a:spcAft>
              <a:buNone/>
            </a:pPr>
            <a:r>
              <a:rPr lang="en-GB" sz="2500">
                <a:solidFill>
                  <a:schemeClr val="dk1"/>
                </a:solidFill>
                <a:latin typeface="Barlow SemiBold"/>
                <a:ea typeface="Barlow SemiBold"/>
                <a:cs typeface="Barlow SemiBold"/>
                <a:sym typeface="Barlow SemiBold"/>
              </a:rPr>
              <a:t>Statisks</a:t>
            </a:r>
            <a:endParaRPr sz="1900">
              <a:latin typeface="Barlow SemiBold"/>
              <a:ea typeface="Barlow SemiBold"/>
              <a:cs typeface="Barlow SemiBold"/>
              <a:sym typeface="Barlow SemiBold"/>
            </a:endParaRPr>
          </a:p>
        </p:txBody>
      </p:sp>
      <p:sp>
        <p:nvSpPr>
          <p:cNvPr id="401" name="Google Shape;401;p55"/>
          <p:cNvSpPr/>
          <p:nvPr/>
        </p:nvSpPr>
        <p:spPr>
          <a:xfrm>
            <a:off x="8373756" y="3316149"/>
            <a:ext cx="2882100" cy="2821800"/>
          </a:xfrm>
          <a:prstGeom prst="ellipse">
            <a:avLst/>
          </a:prstGeom>
          <a:solidFill>
            <a:srgbClr val="FFF2CC"/>
          </a:solidFill>
          <a:ln>
            <a:noFill/>
          </a:ln>
        </p:spPr>
        <p:txBody>
          <a:bodyPr anchorCtr="0" anchor="ctr" bIns="139050" lIns="139050" spcFirstLastPara="1" rIns="139050" wrap="square" tIns="139050">
            <a:noAutofit/>
          </a:bodyPr>
          <a:lstStyle/>
          <a:p>
            <a:pPr indent="0" lvl="0" marL="0" rtl="0" algn="l">
              <a:spcBef>
                <a:spcPts val="0"/>
              </a:spcBef>
              <a:spcAft>
                <a:spcPts val="0"/>
              </a:spcAft>
              <a:buNone/>
            </a:pPr>
            <a:r>
              <a:t/>
            </a:r>
            <a:endParaRPr sz="1800"/>
          </a:p>
        </p:txBody>
      </p:sp>
      <p:sp>
        <p:nvSpPr>
          <p:cNvPr id="402" name="Google Shape;402;p55"/>
          <p:cNvSpPr txBox="1"/>
          <p:nvPr/>
        </p:nvSpPr>
        <p:spPr>
          <a:xfrm>
            <a:off x="8631200" y="4427353"/>
            <a:ext cx="2367000" cy="599400"/>
          </a:xfrm>
          <a:prstGeom prst="rect">
            <a:avLst/>
          </a:prstGeom>
          <a:noFill/>
          <a:ln>
            <a:noFill/>
          </a:ln>
        </p:spPr>
        <p:txBody>
          <a:bodyPr anchorCtr="0" anchor="t" bIns="139050" lIns="139050" spcFirstLastPara="1" rIns="139050" wrap="square" tIns="139050">
            <a:noAutofit/>
          </a:bodyPr>
          <a:lstStyle/>
          <a:p>
            <a:pPr indent="0" lvl="0" marL="0" rtl="0" algn="ctr">
              <a:spcBef>
                <a:spcPts val="0"/>
              </a:spcBef>
              <a:spcAft>
                <a:spcPts val="1500"/>
              </a:spcAft>
              <a:buNone/>
            </a:pPr>
            <a:r>
              <a:rPr lang="en-GB" sz="2500">
                <a:solidFill>
                  <a:schemeClr val="dk1"/>
                </a:solidFill>
                <a:latin typeface="Barlow SemiBold"/>
                <a:ea typeface="Barlow SemiBold"/>
                <a:cs typeface="Barlow SemiBold"/>
                <a:sym typeface="Barlow SemiBold"/>
              </a:rPr>
              <a:t>Dekoratīvs</a:t>
            </a:r>
            <a:endParaRPr sz="1900">
              <a:latin typeface="Barlow SemiBold"/>
              <a:ea typeface="Barlow SemiBold"/>
              <a:cs typeface="Barlow SemiBold"/>
              <a:sym typeface="Barlow SemiBold"/>
            </a:endParaRPr>
          </a:p>
        </p:txBody>
      </p:sp>
      <p:sp>
        <p:nvSpPr>
          <p:cNvPr id="403" name="Google Shape;403;p55"/>
          <p:cNvSpPr/>
          <p:nvPr/>
        </p:nvSpPr>
        <p:spPr>
          <a:xfrm>
            <a:off x="911248" y="3369362"/>
            <a:ext cx="2882100" cy="2821800"/>
          </a:xfrm>
          <a:prstGeom prst="ellipse">
            <a:avLst/>
          </a:prstGeom>
          <a:solidFill>
            <a:srgbClr val="CFE2F3"/>
          </a:solidFill>
          <a:ln>
            <a:noFill/>
          </a:ln>
        </p:spPr>
        <p:txBody>
          <a:bodyPr anchorCtr="0" anchor="ctr" bIns="139050" lIns="139050" spcFirstLastPara="1" rIns="139050" wrap="square" tIns="139050">
            <a:noAutofit/>
          </a:bodyPr>
          <a:lstStyle/>
          <a:p>
            <a:pPr indent="0" lvl="0" marL="0" rtl="0" algn="l">
              <a:spcBef>
                <a:spcPts val="0"/>
              </a:spcBef>
              <a:spcAft>
                <a:spcPts val="0"/>
              </a:spcAft>
              <a:buNone/>
            </a:pPr>
            <a:r>
              <a:t/>
            </a:r>
            <a:endParaRPr sz="1800"/>
          </a:p>
        </p:txBody>
      </p:sp>
      <p:sp>
        <p:nvSpPr>
          <p:cNvPr id="404" name="Google Shape;404;p55"/>
          <p:cNvSpPr txBox="1"/>
          <p:nvPr/>
        </p:nvSpPr>
        <p:spPr>
          <a:xfrm>
            <a:off x="1168975" y="4427353"/>
            <a:ext cx="2367000" cy="599400"/>
          </a:xfrm>
          <a:prstGeom prst="rect">
            <a:avLst/>
          </a:prstGeom>
          <a:noFill/>
          <a:ln>
            <a:noFill/>
          </a:ln>
        </p:spPr>
        <p:txBody>
          <a:bodyPr anchorCtr="0" anchor="t" bIns="139050" lIns="139050" spcFirstLastPara="1" rIns="139050" wrap="square" tIns="139050">
            <a:noAutofit/>
          </a:bodyPr>
          <a:lstStyle/>
          <a:p>
            <a:pPr indent="0" lvl="0" marL="0" rtl="0" algn="ctr">
              <a:spcBef>
                <a:spcPts val="0"/>
              </a:spcBef>
              <a:spcAft>
                <a:spcPts val="1500"/>
              </a:spcAft>
              <a:buNone/>
            </a:pPr>
            <a:r>
              <a:rPr lang="en-GB" sz="2500">
                <a:solidFill>
                  <a:schemeClr val="dk1"/>
                </a:solidFill>
                <a:latin typeface="Barlow SemiBold"/>
                <a:ea typeface="Barlow SemiBold"/>
                <a:cs typeface="Barlow SemiBold"/>
                <a:sym typeface="Barlow SemiBold"/>
              </a:rPr>
              <a:t>Veic darbību</a:t>
            </a:r>
            <a:endParaRPr sz="1900">
              <a:latin typeface="Barlow SemiBold"/>
              <a:ea typeface="Barlow SemiBold"/>
              <a:cs typeface="Barlow SemiBold"/>
              <a:sym typeface="Barlow SemiBold"/>
            </a:endParaRPr>
          </a:p>
        </p:txBody>
      </p:sp>
      <p:sp>
        <p:nvSpPr>
          <p:cNvPr id="405" name="Google Shape;405;p55"/>
          <p:cNvSpPr txBox="1"/>
          <p:nvPr/>
        </p:nvSpPr>
        <p:spPr>
          <a:xfrm>
            <a:off x="8373748" y="6267350"/>
            <a:ext cx="2882100" cy="848400"/>
          </a:xfrm>
          <a:prstGeom prst="rect">
            <a:avLst/>
          </a:prstGeom>
          <a:noFill/>
          <a:ln>
            <a:noFill/>
          </a:ln>
        </p:spPr>
        <p:txBody>
          <a:bodyPr anchorCtr="0" anchor="t" bIns="180625" lIns="180625" spcFirstLastPara="1" rIns="180625" wrap="square" tIns="180625">
            <a:noAutofit/>
          </a:bodyPr>
          <a:lstStyle/>
          <a:p>
            <a:pPr indent="0" lvl="0" marL="0" rtl="0" algn="ctr">
              <a:lnSpc>
                <a:spcPct val="115000"/>
              </a:lnSpc>
              <a:spcBef>
                <a:spcPts val="0"/>
              </a:spcBef>
              <a:spcAft>
                <a:spcPts val="3200"/>
              </a:spcAft>
              <a:buNone/>
            </a:pPr>
            <a:r>
              <a:rPr lang="en-GB" sz="2700">
                <a:latin typeface="Barlow"/>
                <a:ea typeface="Barlow"/>
                <a:cs typeface="Barlow"/>
                <a:sym typeface="Barlow"/>
              </a:rPr>
              <a:t>Attēls pilda dekoratīvu nozīmi</a:t>
            </a:r>
            <a:endParaRPr sz="2700">
              <a:latin typeface="Barlow"/>
              <a:ea typeface="Barlow"/>
              <a:cs typeface="Barlow"/>
              <a:sym typeface="Barlow"/>
            </a:endParaRPr>
          </a:p>
        </p:txBody>
      </p:sp>
      <p:sp>
        <p:nvSpPr>
          <p:cNvPr id="406" name="Google Shape;406;p55"/>
          <p:cNvSpPr txBox="1"/>
          <p:nvPr/>
        </p:nvSpPr>
        <p:spPr>
          <a:xfrm>
            <a:off x="4657050" y="6267350"/>
            <a:ext cx="2882100" cy="1501800"/>
          </a:xfrm>
          <a:prstGeom prst="rect">
            <a:avLst/>
          </a:prstGeom>
          <a:noFill/>
          <a:ln>
            <a:noFill/>
          </a:ln>
        </p:spPr>
        <p:txBody>
          <a:bodyPr anchorCtr="0" anchor="t" bIns="180625" lIns="180625" spcFirstLastPara="1" rIns="180625" wrap="square" tIns="180625">
            <a:noAutofit/>
          </a:bodyPr>
          <a:lstStyle/>
          <a:p>
            <a:pPr indent="0" lvl="0" marL="0" rtl="0" algn="ctr">
              <a:lnSpc>
                <a:spcPct val="115000"/>
              </a:lnSpc>
              <a:spcBef>
                <a:spcPts val="0"/>
              </a:spcBef>
              <a:spcAft>
                <a:spcPts val="3200"/>
              </a:spcAft>
              <a:buNone/>
            </a:pPr>
            <a:r>
              <a:rPr lang="en-GB" sz="2700">
                <a:latin typeface="Barlow"/>
                <a:ea typeface="Barlow"/>
                <a:cs typeface="Barlow"/>
                <a:sym typeface="Barlow"/>
              </a:rPr>
              <a:t>Attēls papildina saturu</a:t>
            </a:r>
            <a:endParaRPr sz="2700">
              <a:latin typeface="Barlow"/>
              <a:ea typeface="Barlow"/>
              <a:cs typeface="Barlow"/>
              <a:sym typeface="Barlow"/>
            </a:endParaRPr>
          </a:p>
        </p:txBody>
      </p:sp>
      <p:sp>
        <p:nvSpPr>
          <p:cNvPr id="407" name="Google Shape;407;p55"/>
          <p:cNvSpPr txBox="1"/>
          <p:nvPr/>
        </p:nvSpPr>
        <p:spPr>
          <a:xfrm>
            <a:off x="911250" y="6267350"/>
            <a:ext cx="2882100" cy="1501800"/>
          </a:xfrm>
          <a:prstGeom prst="rect">
            <a:avLst/>
          </a:prstGeom>
          <a:noFill/>
          <a:ln>
            <a:noFill/>
          </a:ln>
        </p:spPr>
        <p:txBody>
          <a:bodyPr anchorCtr="0" anchor="t" bIns="180625" lIns="180625" spcFirstLastPara="1" rIns="180625" wrap="square" tIns="180625">
            <a:noAutofit/>
          </a:bodyPr>
          <a:lstStyle/>
          <a:p>
            <a:pPr indent="0" lvl="0" marL="0" rtl="0" algn="ctr">
              <a:lnSpc>
                <a:spcPct val="115000"/>
              </a:lnSpc>
              <a:spcBef>
                <a:spcPts val="0"/>
              </a:spcBef>
              <a:spcAft>
                <a:spcPts val="3200"/>
              </a:spcAft>
              <a:buNone/>
            </a:pPr>
            <a:r>
              <a:rPr lang="en-GB" sz="2700">
                <a:latin typeface="Barlow"/>
                <a:ea typeface="Barlow"/>
                <a:cs typeface="Barlow"/>
                <a:sym typeface="Barlow"/>
              </a:rPr>
              <a:t>Attēls kalpo kā saite vai darbība </a:t>
            </a:r>
            <a:endParaRPr sz="2700">
              <a:latin typeface="Barlow"/>
              <a:ea typeface="Barlow"/>
              <a:cs typeface="Barlow"/>
              <a:sym typeface="Barlow"/>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sp>
        <p:nvSpPr>
          <p:cNvPr id="412" name="Google Shape;412;p56"/>
          <p:cNvSpPr txBox="1"/>
          <p:nvPr/>
        </p:nvSpPr>
        <p:spPr>
          <a:xfrm>
            <a:off x="1444900" y="6458428"/>
            <a:ext cx="4083000" cy="2511900"/>
          </a:xfrm>
          <a:prstGeom prst="rect">
            <a:avLst/>
          </a:prstGeom>
          <a:noFill/>
          <a:ln>
            <a:noFill/>
          </a:ln>
        </p:spPr>
        <p:txBody>
          <a:bodyPr anchorCtr="0" anchor="t" bIns="180625" lIns="180625" spcFirstLastPara="1" rIns="180625" wrap="square" tIns="180625">
            <a:noAutofit/>
          </a:bodyPr>
          <a:lstStyle/>
          <a:p>
            <a:pPr indent="0" lvl="0" marL="0" rtl="0" algn="l">
              <a:lnSpc>
                <a:spcPct val="115000"/>
              </a:lnSpc>
              <a:spcBef>
                <a:spcPts val="0"/>
              </a:spcBef>
              <a:spcAft>
                <a:spcPts val="3200"/>
              </a:spcAft>
              <a:buNone/>
            </a:pPr>
            <a:r>
              <a:rPr lang="en-GB" sz="3200">
                <a:latin typeface="Barlow"/>
                <a:ea typeface="Barlow"/>
                <a:cs typeface="Barlow"/>
                <a:sym typeface="Barlow"/>
              </a:rPr>
              <a:t>Alt= “četri cilvēki kautu ko apspriež pie tāfeles neformālā biroja vidē”</a:t>
            </a:r>
            <a:endParaRPr sz="3200">
              <a:latin typeface="Barlow"/>
              <a:ea typeface="Barlow"/>
              <a:cs typeface="Barlow"/>
              <a:sym typeface="Barlow"/>
            </a:endParaRPr>
          </a:p>
        </p:txBody>
      </p:sp>
      <p:sp>
        <p:nvSpPr>
          <p:cNvPr id="413" name="Google Shape;413;p56"/>
          <p:cNvSpPr txBox="1"/>
          <p:nvPr/>
        </p:nvSpPr>
        <p:spPr>
          <a:xfrm>
            <a:off x="6664219" y="6458416"/>
            <a:ext cx="4083000" cy="848400"/>
          </a:xfrm>
          <a:prstGeom prst="rect">
            <a:avLst/>
          </a:prstGeom>
          <a:noFill/>
          <a:ln>
            <a:noFill/>
          </a:ln>
        </p:spPr>
        <p:txBody>
          <a:bodyPr anchorCtr="0" anchor="t" bIns="180625" lIns="180625" spcFirstLastPara="1" rIns="180625" wrap="square" tIns="180625">
            <a:noAutofit/>
          </a:bodyPr>
          <a:lstStyle/>
          <a:p>
            <a:pPr indent="0" lvl="0" marL="0" rtl="0" algn="l">
              <a:lnSpc>
                <a:spcPct val="115000"/>
              </a:lnSpc>
              <a:spcBef>
                <a:spcPts val="0"/>
              </a:spcBef>
              <a:spcAft>
                <a:spcPts val="3200"/>
              </a:spcAft>
              <a:buNone/>
            </a:pPr>
            <a:r>
              <a:rPr lang="en-GB" sz="3200">
                <a:solidFill>
                  <a:srgbClr val="000000"/>
                </a:solidFill>
                <a:latin typeface="Barlow"/>
                <a:ea typeface="Barlow"/>
                <a:cs typeface="Barlow"/>
                <a:sym typeface="Barlow"/>
              </a:rPr>
              <a:t>Alt= “ </a:t>
            </a:r>
            <a:r>
              <a:rPr lang="en-GB" sz="3200">
                <a:latin typeface="Barlow"/>
                <a:ea typeface="Barlow"/>
                <a:cs typeface="Barlow"/>
                <a:sym typeface="Barlow"/>
              </a:rPr>
              <a:t>”</a:t>
            </a:r>
            <a:endParaRPr sz="3200">
              <a:latin typeface="Barlow"/>
              <a:ea typeface="Barlow"/>
              <a:cs typeface="Barlow"/>
              <a:sym typeface="Barlow"/>
            </a:endParaRPr>
          </a:p>
        </p:txBody>
      </p:sp>
      <p:pic>
        <p:nvPicPr>
          <p:cNvPr id="414" name="Google Shape;414;p56"/>
          <p:cNvPicPr preferRelativeResize="0"/>
          <p:nvPr/>
        </p:nvPicPr>
        <p:blipFill>
          <a:blip r:embed="rId3">
            <a:alphaModFix/>
          </a:blip>
          <a:stretch>
            <a:fillRect/>
          </a:stretch>
        </p:blipFill>
        <p:spPr>
          <a:xfrm>
            <a:off x="8335554" y="2378194"/>
            <a:ext cx="592201" cy="555159"/>
          </a:xfrm>
          <a:prstGeom prst="rect">
            <a:avLst/>
          </a:prstGeom>
          <a:noFill/>
          <a:ln>
            <a:noFill/>
          </a:ln>
        </p:spPr>
      </p:pic>
      <p:pic>
        <p:nvPicPr>
          <p:cNvPr id="415" name="Google Shape;415;p56"/>
          <p:cNvPicPr preferRelativeResize="0"/>
          <p:nvPr/>
        </p:nvPicPr>
        <p:blipFill>
          <a:blip r:embed="rId4">
            <a:alphaModFix/>
          </a:blip>
          <a:stretch>
            <a:fillRect/>
          </a:stretch>
        </p:blipFill>
        <p:spPr>
          <a:xfrm>
            <a:off x="3068399" y="2378194"/>
            <a:ext cx="668755" cy="555159"/>
          </a:xfrm>
          <a:prstGeom prst="rect">
            <a:avLst/>
          </a:prstGeom>
          <a:noFill/>
          <a:ln>
            <a:noFill/>
          </a:ln>
        </p:spPr>
      </p:pic>
      <p:pic>
        <p:nvPicPr>
          <p:cNvPr id="416" name="Google Shape;416;p56"/>
          <p:cNvPicPr preferRelativeResize="0"/>
          <p:nvPr/>
        </p:nvPicPr>
        <p:blipFill rotWithShape="1">
          <a:blip r:embed="rId5">
            <a:alphaModFix/>
          </a:blip>
          <a:srcRect b="2244" l="0" r="0" t="2244"/>
          <a:stretch/>
        </p:blipFill>
        <p:spPr>
          <a:xfrm>
            <a:off x="1444863" y="3177878"/>
            <a:ext cx="4082947" cy="2924672"/>
          </a:xfrm>
          <a:prstGeom prst="rect">
            <a:avLst/>
          </a:prstGeom>
          <a:noFill/>
          <a:ln>
            <a:noFill/>
          </a:ln>
        </p:spPr>
      </p:pic>
      <p:pic>
        <p:nvPicPr>
          <p:cNvPr id="417" name="Google Shape;417;p56"/>
          <p:cNvPicPr preferRelativeResize="0"/>
          <p:nvPr/>
        </p:nvPicPr>
        <p:blipFill rotWithShape="1">
          <a:blip r:embed="rId6">
            <a:alphaModFix/>
          </a:blip>
          <a:srcRect b="2244" l="0" r="0" t="2244"/>
          <a:stretch/>
        </p:blipFill>
        <p:spPr>
          <a:xfrm>
            <a:off x="6664201" y="3177878"/>
            <a:ext cx="4082947" cy="2924672"/>
          </a:xfrm>
          <a:prstGeom prst="rect">
            <a:avLst/>
          </a:prstGeom>
          <a:noFill/>
          <a:ln>
            <a:noFill/>
          </a:ln>
        </p:spPr>
      </p:pic>
      <p:sp>
        <p:nvSpPr>
          <p:cNvPr id="418" name="Google Shape;418;p56"/>
          <p:cNvSpPr txBox="1"/>
          <p:nvPr/>
        </p:nvSpPr>
        <p:spPr>
          <a:xfrm>
            <a:off x="6664219" y="7233675"/>
            <a:ext cx="4328400" cy="848400"/>
          </a:xfrm>
          <a:prstGeom prst="rect">
            <a:avLst/>
          </a:prstGeom>
          <a:noFill/>
          <a:ln>
            <a:noFill/>
          </a:ln>
        </p:spPr>
        <p:txBody>
          <a:bodyPr anchorCtr="0" anchor="t" bIns="180625" lIns="180625" spcFirstLastPara="1" rIns="180625" wrap="square" tIns="180625">
            <a:noAutofit/>
          </a:bodyPr>
          <a:lstStyle/>
          <a:p>
            <a:pPr indent="0" lvl="0" marL="0" rtl="0" algn="l">
              <a:lnSpc>
                <a:spcPct val="115000"/>
              </a:lnSpc>
              <a:spcBef>
                <a:spcPts val="0"/>
              </a:spcBef>
              <a:spcAft>
                <a:spcPts val="3200"/>
              </a:spcAft>
              <a:buNone/>
            </a:pPr>
            <a:r>
              <a:rPr lang="en-GB" sz="3200">
                <a:solidFill>
                  <a:srgbClr val="000000"/>
                </a:solidFill>
                <a:latin typeface="Barlow"/>
                <a:ea typeface="Barlow"/>
                <a:cs typeface="Barlow"/>
                <a:sym typeface="Barlow"/>
              </a:rPr>
              <a:t>Alt= “</a:t>
            </a:r>
            <a:r>
              <a:rPr lang="en-GB" sz="3200">
                <a:latin typeface="Barlow"/>
                <a:ea typeface="Barlow"/>
                <a:cs typeface="Barlow"/>
                <a:sym typeface="Barlow"/>
              </a:rPr>
              <a:t>il</a:t>
            </a:r>
            <a:r>
              <a:rPr lang="en-GB" sz="3200">
                <a:solidFill>
                  <a:srgbClr val="000000"/>
                </a:solidFill>
                <a:latin typeface="Barlow"/>
                <a:ea typeface="Barlow"/>
                <a:cs typeface="Barlow"/>
                <a:sym typeface="Barlow"/>
              </a:rPr>
              <a:t>ustrat</a:t>
            </a:r>
            <a:r>
              <a:rPr lang="en-GB" sz="3200">
                <a:latin typeface="Barlow"/>
                <a:ea typeface="Barlow"/>
                <a:cs typeface="Barlow"/>
                <a:sym typeface="Barlow"/>
              </a:rPr>
              <a:t>īvs attēls</a:t>
            </a:r>
            <a:r>
              <a:rPr lang="en-GB" sz="3200">
                <a:solidFill>
                  <a:srgbClr val="000000"/>
                </a:solidFill>
                <a:latin typeface="Barlow"/>
                <a:ea typeface="Barlow"/>
                <a:cs typeface="Barlow"/>
                <a:sym typeface="Barlow"/>
              </a:rPr>
              <a:t> </a:t>
            </a:r>
            <a:r>
              <a:rPr lang="en-GB" sz="3200">
                <a:latin typeface="Barlow"/>
                <a:ea typeface="Barlow"/>
                <a:cs typeface="Barlow"/>
                <a:sym typeface="Barlow"/>
              </a:rPr>
              <a:t>”</a:t>
            </a:r>
            <a:endParaRPr sz="3200">
              <a:latin typeface="Barlow"/>
              <a:ea typeface="Barlow"/>
              <a:cs typeface="Barlow"/>
              <a:sym typeface="Barlow"/>
            </a:endParaRPr>
          </a:p>
        </p:txBody>
      </p:sp>
      <p:pic>
        <p:nvPicPr>
          <p:cNvPr id="419" name="Google Shape;419;p56"/>
          <p:cNvPicPr preferRelativeResize="0"/>
          <p:nvPr/>
        </p:nvPicPr>
        <p:blipFill>
          <a:blip r:embed="rId7">
            <a:alphaModFix/>
          </a:blip>
          <a:stretch>
            <a:fillRect/>
          </a:stretch>
        </p:blipFill>
        <p:spPr>
          <a:xfrm>
            <a:off x="488006" y="-81350"/>
            <a:ext cx="1503557" cy="19077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sp>
        <p:nvSpPr>
          <p:cNvPr id="424" name="Google Shape;424;p57"/>
          <p:cNvSpPr txBox="1"/>
          <p:nvPr>
            <p:ph type="title"/>
          </p:nvPr>
        </p:nvSpPr>
        <p:spPr>
          <a:xfrm>
            <a:off x="2506300" y="523050"/>
            <a:ext cx="9527400" cy="883500"/>
          </a:xfrm>
          <a:prstGeom prst="rect">
            <a:avLst/>
          </a:prstGeom>
        </p:spPr>
        <p:txBody>
          <a:bodyPr anchorCtr="0" anchor="t" bIns="139050" lIns="139050" spcFirstLastPara="1" rIns="139050" wrap="square" tIns="139050">
            <a:noAutofit/>
          </a:bodyPr>
          <a:lstStyle/>
          <a:p>
            <a:pPr indent="0" lvl="0" marL="0" rtl="0" algn="l">
              <a:spcBef>
                <a:spcPts val="0"/>
              </a:spcBef>
              <a:spcAft>
                <a:spcPts val="0"/>
              </a:spcAft>
              <a:buNone/>
            </a:pPr>
            <a:r>
              <a:rPr lang="en-GB"/>
              <a:t>Kā pārbaudīt alternatīvo tekstu?</a:t>
            </a:r>
            <a:endParaRPr/>
          </a:p>
        </p:txBody>
      </p:sp>
      <p:sp>
        <p:nvSpPr>
          <p:cNvPr id="425" name="Google Shape;425;p57"/>
          <p:cNvSpPr txBox="1"/>
          <p:nvPr/>
        </p:nvSpPr>
        <p:spPr>
          <a:xfrm>
            <a:off x="619525" y="2728025"/>
            <a:ext cx="10989300" cy="3185700"/>
          </a:xfrm>
          <a:prstGeom prst="rect">
            <a:avLst/>
          </a:prstGeom>
          <a:noFill/>
          <a:ln>
            <a:noFill/>
          </a:ln>
        </p:spPr>
        <p:txBody>
          <a:bodyPr anchorCtr="0" anchor="t" bIns="139050" lIns="139050" spcFirstLastPara="1" rIns="139050" wrap="square" tIns="139050">
            <a:noAutofit/>
          </a:bodyPr>
          <a:lstStyle/>
          <a:p>
            <a:pPr indent="-520700" lvl="0" marL="698500" rtl="0" algn="l">
              <a:lnSpc>
                <a:spcPct val="100000"/>
              </a:lnSpc>
              <a:spcBef>
                <a:spcPts val="0"/>
              </a:spcBef>
              <a:spcAft>
                <a:spcPts val="0"/>
              </a:spcAft>
              <a:buClr>
                <a:srgbClr val="009FDF"/>
              </a:buClr>
              <a:buSzPts val="2600"/>
              <a:buFont typeface="Barlow"/>
              <a:buChar char="●"/>
            </a:pPr>
            <a:r>
              <a:rPr lang="en-GB" sz="2600" u="sng">
                <a:solidFill>
                  <a:schemeClr val="hlink"/>
                </a:solidFill>
                <a:latin typeface="Barlow"/>
                <a:ea typeface="Barlow"/>
                <a:cs typeface="Barlow"/>
                <a:sym typeface="Barlow"/>
                <a:hlinkClick r:id="rId3"/>
              </a:rPr>
              <a:t>Alt Text Tester</a:t>
            </a:r>
            <a:r>
              <a:rPr lang="en-GB" sz="2600">
                <a:latin typeface="Barlow"/>
                <a:ea typeface="Barlow"/>
                <a:cs typeface="Barlow"/>
                <a:sym typeface="Barlow"/>
              </a:rPr>
              <a:t> - Chrome pārlūkam</a:t>
            </a:r>
            <a:endParaRPr sz="2600">
              <a:latin typeface="Barlow"/>
              <a:ea typeface="Barlow"/>
              <a:cs typeface="Barlow"/>
              <a:sym typeface="Barlow"/>
            </a:endParaRPr>
          </a:p>
          <a:p>
            <a:pPr indent="-520700" lvl="0" marL="698500" rtl="0" algn="l">
              <a:lnSpc>
                <a:spcPct val="100000"/>
              </a:lnSpc>
              <a:spcBef>
                <a:spcPts val="1500"/>
              </a:spcBef>
              <a:spcAft>
                <a:spcPts val="0"/>
              </a:spcAft>
              <a:buClr>
                <a:srgbClr val="009FDF"/>
              </a:buClr>
              <a:buSzPts val="2600"/>
              <a:buFont typeface="Barlow"/>
              <a:buChar char="●"/>
            </a:pPr>
            <a:r>
              <a:rPr lang="en-GB" sz="2600" u="sng">
                <a:solidFill>
                  <a:schemeClr val="hlink"/>
                </a:solidFill>
                <a:latin typeface="Barlow"/>
                <a:ea typeface="Barlow"/>
                <a:cs typeface="Barlow"/>
                <a:sym typeface="Barlow"/>
                <a:hlinkClick r:id="rId4"/>
              </a:rPr>
              <a:t>Image ALT</a:t>
            </a:r>
            <a:r>
              <a:rPr lang="en-GB" sz="2600">
                <a:latin typeface="Barlow"/>
                <a:ea typeface="Barlow"/>
                <a:cs typeface="Barlow"/>
                <a:sym typeface="Barlow"/>
              </a:rPr>
              <a:t> - Firefox pārlūkam</a:t>
            </a:r>
            <a:endParaRPr sz="2600">
              <a:latin typeface="Barlow"/>
              <a:ea typeface="Barlow"/>
              <a:cs typeface="Barlow"/>
              <a:sym typeface="Barlow"/>
            </a:endParaRPr>
          </a:p>
          <a:p>
            <a:pPr indent="-520700" lvl="0" marL="698500" rtl="0" algn="l">
              <a:lnSpc>
                <a:spcPct val="100000"/>
              </a:lnSpc>
              <a:spcBef>
                <a:spcPts val="1500"/>
              </a:spcBef>
              <a:spcAft>
                <a:spcPts val="0"/>
              </a:spcAft>
              <a:buClr>
                <a:srgbClr val="009FDF"/>
              </a:buClr>
              <a:buSzPts val="2600"/>
              <a:buFont typeface="Barlow"/>
              <a:buChar char="●"/>
            </a:pPr>
            <a:r>
              <a:rPr b="1" lang="en-GB" sz="2600">
                <a:latin typeface="Barlow"/>
                <a:ea typeface="Barlow"/>
                <a:cs typeface="Barlow"/>
                <a:sym typeface="Barlow"/>
              </a:rPr>
              <a:t>Advancētais variants:</a:t>
            </a:r>
            <a:r>
              <a:rPr lang="en-GB" sz="2600">
                <a:latin typeface="Barlow"/>
                <a:ea typeface="Barlow"/>
                <a:cs typeface="Barlow"/>
                <a:sym typeface="Barlow"/>
              </a:rPr>
              <a:t> Atvērt tīmekļvietni, nospiest labo taustiņu un izvēlēties “inspect”. Tad tālāk atlasīt konkrēto bildi, un kodā paskatīties alternatīvo tekstu.</a:t>
            </a:r>
            <a:endParaRPr sz="2600">
              <a:latin typeface="Barlow"/>
              <a:ea typeface="Barlow"/>
              <a:cs typeface="Barlow"/>
              <a:sym typeface="Barlow"/>
            </a:endParaRPr>
          </a:p>
          <a:p>
            <a:pPr indent="0" lvl="0" marL="0" rtl="0" algn="l">
              <a:spcBef>
                <a:spcPts val="1500"/>
              </a:spcBef>
              <a:spcAft>
                <a:spcPts val="0"/>
              </a:spcAft>
              <a:buNone/>
            </a:pPr>
            <a:r>
              <a:t/>
            </a:r>
            <a:endParaRPr sz="2600">
              <a:solidFill>
                <a:srgbClr val="000000"/>
              </a:solidFill>
              <a:latin typeface="Barlow"/>
              <a:ea typeface="Barlow"/>
              <a:cs typeface="Barlow"/>
              <a:sym typeface="Barlow"/>
            </a:endParaRPr>
          </a:p>
        </p:txBody>
      </p:sp>
      <p:pic>
        <p:nvPicPr>
          <p:cNvPr id="426" name="Google Shape;426;p57"/>
          <p:cNvPicPr preferRelativeResize="0"/>
          <p:nvPr/>
        </p:nvPicPr>
        <p:blipFill>
          <a:blip r:embed="rId5">
            <a:alphaModFix/>
          </a:blip>
          <a:stretch>
            <a:fillRect/>
          </a:stretch>
        </p:blipFill>
        <p:spPr>
          <a:xfrm>
            <a:off x="0" y="5532725"/>
            <a:ext cx="12192002" cy="4244827"/>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sp>
        <p:nvSpPr>
          <p:cNvPr id="431" name="Google Shape;431;p58"/>
          <p:cNvSpPr txBox="1"/>
          <p:nvPr/>
        </p:nvSpPr>
        <p:spPr>
          <a:xfrm>
            <a:off x="6115100" y="2720317"/>
            <a:ext cx="5607900" cy="1553700"/>
          </a:xfrm>
          <a:prstGeom prst="rect">
            <a:avLst/>
          </a:prstGeom>
          <a:noFill/>
          <a:ln>
            <a:noFill/>
          </a:ln>
        </p:spPr>
        <p:txBody>
          <a:bodyPr anchorCtr="0" anchor="t" bIns="139050" lIns="139050" spcFirstLastPara="1" rIns="139050" wrap="square" tIns="139050">
            <a:noAutofit/>
          </a:bodyPr>
          <a:lstStyle/>
          <a:p>
            <a:pPr indent="0" lvl="0" marL="0" rtl="0" algn="l">
              <a:spcBef>
                <a:spcPts val="0"/>
              </a:spcBef>
              <a:spcAft>
                <a:spcPts val="0"/>
              </a:spcAft>
              <a:buNone/>
            </a:pPr>
            <a:r>
              <a:rPr lang="en-GB" sz="4300">
                <a:latin typeface="Barlow SemiBold"/>
                <a:ea typeface="Barlow SemiBold"/>
                <a:cs typeface="Barlow SemiBold"/>
                <a:sym typeface="Barlow SemiBold"/>
              </a:rPr>
              <a:t>Virsrakstu izmantošana</a:t>
            </a:r>
            <a:endParaRPr sz="4300">
              <a:solidFill>
                <a:srgbClr val="000000"/>
              </a:solidFill>
              <a:latin typeface="Barlow SemiBold"/>
              <a:ea typeface="Barlow SemiBold"/>
              <a:cs typeface="Barlow SemiBold"/>
              <a:sym typeface="Barlow SemiBold"/>
            </a:endParaRPr>
          </a:p>
        </p:txBody>
      </p:sp>
      <p:sp>
        <p:nvSpPr>
          <p:cNvPr id="432" name="Google Shape;432;p58"/>
          <p:cNvSpPr txBox="1"/>
          <p:nvPr/>
        </p:nvSpPr>
        <p:spPr>
          <a:xfrm>
            <a:off x="6115033" y="4224046"/>
            <a:ext cx="5607900" cy="4192800"/>
          </a:xfrm>
          <a:prstGeom prst="rect">
            <a:avLst/>
          </a:prstGeom>
          <a:noFill/>
          <a:ln>
            <a:noFill/>
          </a:ln>
        </p:spPr>
        <p:txBody>
          <a:bodyPr anchorCtr="0" anchor="t" bIns="139050" lIns="139050" spcFirstLastPara="1" rIns="139050" wrap="square" tIns="139050">
            <a:noAutofit/>
          </a:bodyPr>
          <a:lstStyle/>
          <a:p>
            <a:pPr indent="0" lvl="0" marL="0" rtl="0" algn="l">
              <a:lnSpc>
                <a:spcPct val="115000"/>
              </a:lnSpc>
              <a:spcBef>
                <a:spcPts val="0"/>
              </a:spcBef>
              <a:spcAft>
                <a:spcPts val="2400"/>
              </a:spcAft>
              <a:buNone/>
            </a:pPr>
            <a:r>
              <a:rPr lang="en-GB" sz="2700">
                <a:latin typeface="Barlow"/>
                <a:ea typeface="Barlow"/>
                <a:cs typeface="Barlow"/>
                <a:sym typeface="Barlow"/>
              </a:rPr>
              <a:t>Izmantojiet virsrakstus, lai organizētu tīmekļa vietnes struktūru pēc svarīguma un sadalītu atbilstoši tēmām.</a:t>
            </a:r>
            <a:endParaRPr sz="2700">
              <a:latin typeface="Barlow"/>
              <a:ea typeface="Barlow"/>
              <a:cs typeface="Barlow"/>
              <a:sym typeface="Barlow"/>
            </a:endParaRPr>
          </a:p>
        </p:txBody>
      </p:sp>
      <p:pic>
        <p:nvPicPr>
          <p:cNvPr id="433" name="Google Shape;433;p58"/>
          <p:cNvPicPr preferRelativeResize="0"/>
          <p:nvPr/>
        </p:nvPicPr>
        <p:blipFill rotWithShape="1">
          <a:blip r:embed="rId3">
            <a:alphaModFix/>
          </a:blip>
          <a:srcRect b="2026" l="41080" r="-703" t="1466"/>
          <a:stretch/>
        </p:blipFill>
        <p:spPr>
          <a:xfrm>
            <a:off x="0" y="0"/>
            <a:ext cx="5758466" cy="9753601"/>
          </a:xfrm>
          <a:prstGeom prst="rect">
            <a:avLst/>
          </a:prstGeom>
          <a:noFill/>
          <a:ln>
            <a:noFill/>
          </a:ln>
        </p:spPr>
      </p:pic>
      <p:pic>
        <p:nvPicPr>
          <p:cNvPr id="434" name="Google Shape;434;p58"/>
          <p:cNvPicPr preferRelativeResize="0"/>
          <p:nvPr/>
        </p:nvPicPr>
        <p:blipFill>
          <a:blip r:embed="rId4">
            <a:alphaModFix/>
          </a:blip>
          <a:stretch>
            <a:fillRect/>
          </a:stretch>
        </p:blipFill>
        <p:spPr>
          <a:xfrm>
            <a:off x="254767" y="2440928"/>
            <a:ext cx="5503699" cy="3363356"/>
          </a:xfrm>
          <a:prstGeom prst="rect">
            <a:avLst/>
          </a:prstGeom>
          <a:noFill/>
          <a:ln>
            <a:noFill/>
          </a:ln>
        </p:spPr>
      </p:pic>
      <p:pic>
        <p:nvPicPr>
          <p:cNvPr id="435" name="Google Shape;435;p58"/>
          <p:cNvPicPr preferRelativeResize="0"/>
          <p:nvPr/>
        </p:nvPicPr>
        <p:blipFill>
          <a:blip r:embed="rId5">
            <a:alphaModFix/>
          </a:blip>
          <a:stretch>
            <a:fillRect/>
          </a:stretch>
        </p:blipFill>
        <p:spPr>
          <a:xfrm>
            <a:off x="6268275" y="1837550"/>
            <a:ext cx="3200400" cy="603504"/>
          </a:xfrm>
          <a:prstGeom prst="rect">
            <a:avLst/>
          </a:prstGeom>
          <a:noFill/>
          <a:ln>
            <a:noFill/>
          </a:ln>
        </p:spPr>
      </p:pic>
      <p:pic>
        <p:nvPicPr>
          <p:cNvPr id="436" name="Google Shape;436;p58"/>
          <p:cNvPicPr preferRelativeResize="0"/>
          <p:nvPr/>
        </p:nvPicPr>
        <p:blipFill>
          <a:blip r:embed="rId6">
            <a:alphaModFix/>
          </a:blip>
          <a:stretch>
            <a:fillRect/>
          </a:stretch>
        </p:blipFill>
        <p:spPr>
          <a:xfrm>
            <a:off x="488006" y="-81350"/>
            <a:ext cx="1503557" cy="19077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pic>
        <p:nvPicPr>
          <p:cNvPr id="441" name="Google Shape;441;p59"/>
          <p:cNvPicPr preferRelativeResize="0"/>
          <p:nvPr/>
        </p:nvPicPr>
        <p:blipFill>
          <a:blip r:embed="rId3">
            <a:alphaModFix/>
          </a:blip>
          <a:stretch>
            <a:fillRect/>
          </a:stretch>
        </p:blipFill>
        <p:spPr>
          <a:xfrm>
            <a:off x="666367" y="2966732"/>
            <a:ext cx="656567" cy="543711"/>
          </a:xfrm>
          <a:prstGeom prst="rect">
            <a:avLst/>
          </a:prstGeom>
          <a:noFill/>
          <a:ln>
            <a:noFill/>
          </a:ln>
        </p:spPr>
      </p:pic>
      <p:pic>
        <p:nvPicPr>
          <p:cNvPr id="442" name="Google Shape;442;p59"/>
          <p:cNvPicPr preferRelativeResize="0"/>
          <p:nvPr/>
        </p:nvPicPr>
        <p:blipFill>
          <a:blip r:embed="rId4">
            <a:alphaModFix/>
          </a:blip>
          <a:stretch>
            <a:fillRect/>
          </a:stretch>
        </p:blipFill>
        <p:spPr>
          <a:xfrm>
            <a:off x="666367" y="5623467"/>
            <a:ext cx="595013" cy="553969"/>
          </a:xfrm>
          <a:prstGeom prst="rect">
            <a:avLst/>
          </a:prstGeom>
          <a:noFill/>
          <a:ln>
            <a:noFill/>
          </a:ln>
        </p:spPr>
      </p:pic>
      <p:sp>
        <p:nvSpPr>
          <p:cNvPr id="443" name="Google Shape;443;p59"/>
          <p:cNvSpPr txBox="1"/>
          <p:nvPr/>
        </p:nvSpPr>
        <p:spPr>
          <a:xfrm>
            <a:off x="1602800" y="2739090"/>
            <a:ext cx="9812700" cy="1466100"/>
          </a:xfrm>
          <a:prstGeom prst="rect">
            <a:avLst/>
          </a:prstGeom>
          <a:noFill/>
          <a:ln>
            <a:noFill/>
          </a:ln>
        </p:spPr>
        <p:txBody>
          <a:bodyPr anchorCtr="0" anchor="t" bIns="139050" lIns="139050" spcFirstLastPara="1" rIns="139050" wrap="square" tIns="139050">
            <a:noAutofit/>
          </a:bodyPr>
          <a:lstStyle/>
          <a:p>
            <a:pPr indent="0" lvl="0" marL="0" rtl="0" algn="l">
              <a:lnSpc>
                <a:spcPct val="115000"/>
              </a:lnSpc>
              <a:spcBef>
                <a:spcPts val="0"/>
              </a:spcBef>
              <a:spcAft>
                <a:spcPts val="0"/>
              </a:spcAft>
              <a:buClr>
                <a:srgbClr val="000000"/>
              </a:buClr>
              <a:buSzPts val="1700"/>
              <a:buFont typeface="Arial"/>
              <a:buNone/>
            </a:pPr>
            <a:r>
              <a:rPr lang="en-GB" sz="2700">
                <a:latin typeface="Barlow"/>
                <a:ea typeface="Barlow"/>
                <a:cs typeface="Barlow"/>
                <a:sym typeface="Barlow"/>
              </a:rPr>
              <a:t>Ar virsrakstu (&lt;h1&gt;, &lt;h2&gt;, utt.) palīdzību tiek organizēta satura struktūra, norādot, kura informācija ir galvenā un kura ir pakārtota</a:t>
            </a:r>
            <a:endParaRPr sz="2700">
              <a:latin typeface="Barlow"/>
              <a:ea typeface="Barlow"/>
              <a:cs typeface="Barlow"/>
              <a:sym typeface="Barlow"/>
            </a:endParaRPr>
          </a:p>
          <a:p>
            <a:pPr indent="0" lvl="0" marL="0" rtl="0" algn="l">
              <a:lnSpc>
                <a:spcPct val="115000"/>
              </a:lnSpc>
              <a:spcBef>
                <a:spcPts val="2400"/>
              </a:spcBef>
              <a:spcAft>
                <a:spcPts val="2400"/>
              </a:spcAft>
              <a:buClr>
                <a:srgbClr val="000000"/>
              </a:buClr>
              <a:buSzPts val="1700"/>
              <a:buFont typeface="Arial"/>
              <a:buNone/>
            </a:pPr>
            <a:r>
              <a:t/>
            </a:r>
            <a:endParaRPr sz="2700">
              <a:latin typeface="Barlow"/>
              <a:ea typeface="Barlow"/>
              <a:cs typeface="Barlow"/>
              <a:sym typeface="Barlow"/>
            </a:endParaRPr>
          </a:p>
        </p:txBody>
      </p:sp>
      <p:sp>
        <p:nvSpPr>
          <p:cNvPr id="444" name="Google Shape;444;p59"/>
          <p:cNvSpPr txBox="1"/>
          <p:nvPr/>
        </p:nvSpPr>
        <p:spPr>
          <a:xfrm>
            <a:off x="1703425" y="5542605"/>
            <a:ext cx="9640500" cy="703200"/>
          </a:xfrm>
          <a:prstGeom prst="rect">
            <a:avLst/>
          </a:prstGeom>
          <a:noFill/>
          <a:ln>
            <a:noFill/>
          </a:ln>
        </p:spPr>
        <p:txBody>
          <a:bodyPr anchorCtr="0" anchor="t" bIns="139050" lIns="139050" spcFirstLastPara="1" rIns="139050" wrap="square" tIns="139050">
            <a:noAutofit/>
          </a:bodyPr>
          <a:lstStyle/>
          <a:p>
            <a:pPr indent="0" lvl="0" marL="0" rtl="0" algn="l">
              <a:lnSpc>
                <a:spcPct val="115000"/>
              </a:lnSpc>
              <a:spcBef>
                <a:spcPts val="0"/>
              </a:spcBef>
              <a:spcAft>
                <a:spcPts val="2400"/>
              </a:spcAft>
              <a:buNone/>
            </a:pPr>
            <a:r>
              <a:rPr lang="en-GB" sz="2700">
                <a:latin typeface="Barlow"/>
                <a:ea typeface="Barlow"/>
                <a:cs typeface="Barlow"/>
                <a:sym typeface="Barlow"/>
              </a:rPr>
              <a:t>Virsraksts ir iezīmēts treknrakstā un ir kopā  ar pamattekstu</a:t>
            </a:r>
            <a:endParaRPr sz="2700">
              <a:latin typeface="Barlow"/>
              <a:ea typeface="Barlow"/>
              <a:cs typeface="Barlow"/>
              <a:sym typeface="Barlow"/>
            </a:endParaRPr>
          </a:p>
        </p:txBody>
      </p:sp>
      <p:pic>
        <p:nvPicPr>
          <p:cNvPr id="445" name="Google Shape;445;p59"/>
          <p:cNvPicPr preferRelativeResize="0"/>
          <p:nvPr/>
        </p:nvPicPr>
        <p:blipFill>
          <a:blip r:embed="rId5">
            <a:alphaModFix/>
          </a:blip>
          <a:stretch>
            <a:fillRect/>
          </a:stretch>
        </p:blipFill>
        <p:spPr>
          <a:xfrm>
            <a:off x="488006" y="-81350"/>
            <a:ext cx="1503557" cy="19077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33"/>
          <p:cNvSpPr txBox="1"/>
          <p:nvPr>
            <p:ph type="title"/>
          </p:nvPr>
        </p:nvSpPr>
        <p:spPr>
          <a:xfrm>
            <a:off x="2782950" y="589175"/>
            <a:ext cx="9250800" cy="883500"/>
          </a:xfrm>
          <a:prstGeom prst="rect">
            <a:avLst/>
          </a:prstGeom>
        </p:spPr>
        <p:txBody>
          <a:bodyPr anchorCtr="0" anchor="t" bIns="139050" lIns="139050" spcFirstLastPara="1" rIns="139050" wrap="square" tIns="139050">
            <a:noAutofit/>
          </a:bodyPr>
          <a:lstStyle/>
          <a:p>
            <a:pPr indent="0" lvl="0" marL="0" rtl="0" algn="l">
              <a:spcBef>
                <a:spcPts val="0"/>
              </a:spcBef>
              <a:spcAft>
                <a:spcPts val="0"/>
              </a:spcAft>
              <a:buNone/>
            </a:pPr>
            <a:r>
              <a:rPr lang="en-GB"/>
              <a:t>Piekļūstamības principi</a:t>
            </a:r>
            <a:endParaRPr/>
          </a:p>
        </p:txBody>
      </p:sp>
      <p:sp>
        <p:nvSpPr>
          <p:cNvPr id="146" name="Google Shape;146;p33"/>
          <p:cNvSpPr/>
          <p:nvPr/>
        </p:nvSpPr>
        <p:spPr>
          <a:xfrm>
            <a:off x="2949166" y="2419549"/>
            <a:ext cx="2882100" cy="2821800"/>
          </a:xfrm>
          <a:prstGeom prst="ellipse">
            <a:avLst/>
          </a:prstGeom>
          <a:solidFill>
            <a:srgbClr val="D9EAD3"/>
          </a:solidFill>
          <a:ln>
            <a:noFill/>
          </a:ln>
        </p:spPr>
        <p:txBody>
          <a:bodyPr anchorCtr="0" anchor="ctr" bIns="139050" lIns="139050" spcFirstLastPara="1" rIns="139050" wrap="square" tIns="139050">
            <a:noAutofit/>
          </a:bodyPr>
          <a:lstStyle/>
          <a:p>
            <a:pPr indent="0" lvl="0" marL="0" rtl="0" algn="l">
              <a:spcBef>
                <a:spcPts val="0"/>
              </a:spcBef>
              <a:spcAft>
                <a:spcPts val="0"/>
              </a:spcAft>
              <a:buNone/>
            </a:pPr>
            <a:r>
              <a:t/>
            </a:r>
            <a:endParaRPr sz="1800"/>
          </a:p>
        </p:txBody>
      </p:sp>
      <p:sp>
        <p:nvSpPr>
          <p:cNvPr id="147" name="Google Shape;147;p33"/>
          <p:cNvSpPr txBox="1"/>
          <p:nvPr/>
        </p:nvSpPr>
        <p:spPr>
          <a:xfrm>
            <a:off x="3336150" y="3455750"/>
            <a:ext cx="2108400" cy="599400"/>
          </a:xfrm>
          <a:prstGeom prst="rect">
            <a:avLst/>
          </a:prstGeom>
          <a:noFill/>
          <a:ln>
            <a:noFill/>
          </a:ln>
        </p:spPr>
        <p:txBody>
          <a:bodyPr anchorCtr="0" anchor="t" bIns="139050" lIns="139050" spcFirstLastPara="1" rIns="139050" wrap="square" tIns="139050">
            <a:noAutofit/>
          </a:bodyPr>
          <a:lstStyle/>
          <a:p>
            <a:pPr indent="0" lvl="0" marL="0" rtl="0" algn="ctr">
              <a:spcBef>
                <a:spcPts val="0"/>
              </a:spcBef>
              <a:spcAft>
                <a:spcPts val="1500"/>
              </a:spcAft>
              <a:buNone/>
            </a:pPr>
            <a:r>
              <a:rPr lang="en-GB" sz="2500">
                <a:solidFill>
                  <a:schemeClr val="dk1"/>
                </a:solidFill>
                <a:latin typeface="Barlow SemiBold"/>
                <a:ea typeface="Barlow SemiBold"/>
                <a:cs typeface="Barlow SemiBold"/>
                <a:sym typeface="Barlow SemiBold"/>
              </a:rPr>
              <a:t>Uztveramība</a:t>
            </a:r>
            <a:endParaRPr sz="1900">
              <a:latin typeface="Barlow SemiBold"/>
              <a:ea typeface="Barlow SemiBold"/>
              <a:cs typeface="Barlow SemiBold"/>
              <a:sym typeface="Barlow SemiBold"/>
            </a:endParaRPr>
          </a:p>
        </p:txBody>
      </p:sp>
      <p:sp>
        <p:nvSpPr>
          <p:cNvPr id="148" name="Google Shape;148;p33"/>
          <p:cNvSpPr/>
          <p:nvPr/>
        </p:nvSpPr>
        <p:spPr>
          <a:xfrm>
            <a:off x="6694031" y="2419549"/>
            <a:ext cx="2882100" cy="2821800"/>
          </a:xfrm>
          <a:prstGeom prst="ellipse">
            <a:avLst/>
          </a:prstGeom>
          <a:solidFill>
            <a:srgbClr val="FFF2CC"/>
          </a:solidFill>
          <a:ln>
            <a:noFill/>
          </a:ln>
        </p:spPr>
        <p:txBody>
          <a:bodyPr anchorCtr="0" anchor="ctr" bIns="139050" lIns="139050" spcFirstLastPara="1" rIns="139050" wrap="square" tIns="139050">
            <a:noAutofit/>
          </a:bodyPr>
          <a:lstStyle/>
          <a:p>
            <a:pPr indent="0" lvl="0" marL="0" rtl="0" algn="l">
              <a:spcBef>
                <a:spcPts val="0"/>
              </a:spcBef>
              <a:spcAft>
                <a:spcPts val="0"/>
              </a:spcAft>
              <a:buNone/>
            </a:pPr>
            <a:r>
              <a:t/>
            </a:r>
            <a:endParaRPr sz="1800"/>
          </a:p>
        </p:txBody>
      </p:sp>
      <p:sp>
        <p:nvSpPr>
          <p:cNvPr id="149" name="Google Shape;149;p33"/>
          <p:cNvSpPr txBox="1"/>
          <p:nvPr/>
        </p:nvSpPr>
        <p:spPr>
          <a:xfrm>
            <a:off x="6951475" y="3455750"/>
            <a:ext cx="2367000" cy="599400"/>
          </a:xfrm>
          <a:prstGeom prst="rect">
            <a:avLst/>
          </a:prstGeom>
          <a:noFill/>
          <a:ln>
            <a:noFill/>
          </a:ln>
        </p:spPr>
        <p:txBody>
          <a:bodyPr anchorCtr="0" anchor="t" bIns="139050" lIns="139050" spcFirstLastPara="1" rIns="139050" wrap="square" tIns="139050">
            <a:noAutofit/>
          </a:bodyPr>
          <a:lstStyle/>
          <a:p>
            <a:pPr indent="0" lvl="0" marL="0" rtl="0" algn="ctr">
              <a:spcBef>
                <a:spcPts val="0"/>
              </a:spcBef>
              <a:spcAft>
                <a:spcPts val="1500"/>
              </a:spcAft>
              <a:buNone/>
            </a:pPr>
            <a:r>
              <a:rPr lang="en-GB" sz="2500">
                <a:solidFill>
                  <a:schemeClr val="dk1"/>
                </a:solidFill>
                <a:latin typeface="Barlow SemiBold"/>
                <a:ea typeface="Barlow SemiBold"/>
                <a:cs typeface="Barlow SemiBold"/>
                <a:sym typeface="Barlow SemiBold"/>
              </a:rPr>
              <a:t>Darbināmība</a:t>
            </a:r>
            <a:endParaRPr sz="1900">
              <a:latin typeface="Barlow SemiBold"/>
              <a:ea typeface="Barlow SemiBold"/>
              <a:cs typeface="Barlow SemiBold"/>
              <a:sym typeface="Barlow SemiBold"/>
            </a:endParaRPr>
          </a:p>
        </p:txBody>
      </p:sp>
      <p:sp>
        <p:nvSpPr>
          <p:cNvPr id="150" name="Google Shape;150;p33"/>
          <p:cNvSpPr/>
          <p:nvPr/>
        </p:nvSpPr>
        <p:spPr>
          <a:xfrm>
            <a:off x="2949298" y="6038237"/>
            <a:ext cx="2882100" cy="2821800"/>
          </a:xfrm>
          <a:prstGeom prst="ellipse">
            <a:avLst/>
          </a:prstGeom>
          <a:solidFill>
            <a:srgbClr val="F4CCCC"/>
          </a:solidFill>
          <a:ln>
            <a:noFill/>
          </a:ln>
        </p:spPr>
        <p:txBody>
          <a:bodyPr anchorCtr="0" anchor="ctr" bIns="139050" lIns="139050" spcFirstLastPara="1" rIns="139050" wrap="square" tIns="139050">
            <a:noAutofit/>
          </a:bodyPr>
          <a:lstStyle/>
          <a:p>
            <a:pPr indent="0" lvl="0" marL="0" rtl="0" algn="l">
              <a:spcBef>
                <a:spcPts val="0"/>
              </a:spcBef>
              <a:spcAft>
                <a:spcPts val="0"/>
              </a:spcAft>
              <a:buNone/>
            </a:pPr>
            <a:r>
              <a:t/>
            </a:r>
            <a:endParaRPr sz="1800"/>
          </a:p>
        </p:txBody>
      </p:sp>
      <p:sp>
        <p:nvSpPr>
          <p:cNvPr id="151" name="Google Shape;151;p33"/>
          <p:cNvSpPr txBox="1"/>
          <p:nvPr/>
        </p:nvSpPr>
        <p:spPr>
          <a:xfrm>
            <a:off x="3207025" y="7096228"/>
            <a:ext cx="2367000" cy="599400"/>
          </a:xfrm>
          <a:prstGeom prst="rect">
            <a:avLst/>
          </a:prstGeom>
          <a:noFill/>
          <a:ln>
            <a:noFill/>
          </a:ln>
        </p:spPr>
        <p:txBody>
          <a:bodyPr anchorCtr="0" anchor="t" bIns="139050" lIns="139050" spcFirstLastPara="1" rIns="139050" wrap="square" tIns="139050">
            <a:noAutofit/>
          </a:bodyPr>
          <a:lstStyle/>
          <a:p>
            <a:pPr indent="0" lvl="0" marL="0" rtl="0" algn="ctr">
              <a:spcBef>
                <a:spcPts val="0"/>
              </a:spcBef>
              <a:spcAft>
                <a:spcPts val="1500"/>
              </a:spcAft>
              <a:buNone/>
            </a:pPr>
            <a:r>
              <a:rPr lang="en-GB" sz="2500">
                <a:solidFill>
                  <a:schemeClr val="dk1"/>
                </a:solidFill>
                <a:latin typeface="Barlow SemiBold"/>
                <a:ea typeface="Barlow SemiBold"/>
                <a:cs typeface="Barlow SemiBold"/>
                <a:sym typeface="Barlow SemiBold"/>
              </a:rPr>
              <a:t>Saprotamība</a:t>
            </a:r>
            <a:endParaRPr sz="1900">
              <a:latin typeface="Barlow SemiBold"/>
              <a:ea typeface="Barlow SemiBold"/>
              <a:cs typeface="Barlow SemiBold"/>
              <a:sym typeface="Barlow SemiBold"/>
            </a:endParaRPr>
          </a:p>
        </p:txBody>
      </p:sp>
      <p:sp>
        <p:nvSpPr>
          <p:cNvPr id="152" name="Google Shape;152;p33"/>
          <p:cNvSpPr/>
          <p:nvPr/>
        </p:nvSpPr>
        <p:spPr>
          <a:xfrm>
            <a:off x="6694013" y="6038237"/>
            <a:ext cx="2882100" cy="2821800"/>
          </a:xfrm>
          <a:prstGeom prst="ellipse">
            <a:avLst/>
          </a:prstGeom>
          <a:solidFill>
            <a:srgbClr val="CFE2F3"/>
          </a:solidFill>
          <a:ln>
            <a:noFill/>
          </a:ln>
        </p:spPr>
        <p:txBody>
          <a:bodyPr anchorCtr="0" anchor="ctr" bIns="139050" lIns="139050" spcFirstLastPara="1" rIns="139050" wrap="square" tIns="139050">
            <a:noAutofit/>
          </a:bodyPr>
          <a:lstStyle/>
          <a:p>
            <a:pPr indent="0" lvl="0" marL="0" rtl="0" algn="l">
              <a:spcBef>
                <a:spcPts val="0"/>
              </a:spcBef>
              <a:spcAft>
                <a:spcPts val="0"/>
              </a:spcAft>
              <a:buNone/>
            </a:pPr>
            <a:r>
              <a:t/>
            </a:r>
            <a:endParaRPr sz="1800"/>
          </a:p>
        </p:txBody>
      </p:sp>
      <p:sp>
        <p:nvSpPr>
          <p:cNvPr id="153" name="Google Shape;153;p33"/>
          <p:cNvSpPr txBox="1"/>
          <p:nvPr/>
        </p:nvSpPr>
        <p:spPr>
          <a:xfrm>
            <a:off x="6951450" y="7096228"/>
            <a:ext cx="2367000" cy="646200"/>
          </a:xfrm>
          <a:prstGeom prst="rect">
            <a:avLst/>
          </a:prstGeom>
          <a:noFill/>
          <a:ln>
            <a:noFill/>
          </a:ln>
        </p:spPr>
        <p:txBody>
          <a:bodyPr anchorCtr="0" anchor="t" bIns="139050" lIns="139050" spcFirstLastPara="1" rIns="139050" wrap="square" tIns="139050">
            <a:noAutofit/>
          </a:bodyPr>
          <a:lstStyle/>
          <a:p>
            <a:pPr indent="0" lvl="0" marL="0" rtl="0" algn="ctr">
              <a:spcBef>
                <a:spcPts val="0"/>
              </a:spcBef>
              <a:spcAft>
                <a:spcPts val="1500"/>
              </a:spcAft>
              <a:buNone/>
            </a:pPr>
            <a:r>
              <a:rPr lang="en-GB" sz="2500">
                <a:solidFill>
                  <a:schemeClr val="dk1"/>
                </a:solidFill>
                <a:latin typeface="Barlow SemiBold"/>
                <a:ea typeface="Barlow SemiBold"/>
                <a:cs typeface="Barlow SemiBold"/>
                <a:sym typeface="Barlow SemiBold"/>
              </a:rPr>
              <a:t>Robustums</a:t>
            </a:r>
            <a:endParaRPr sz="1900">
              <a:latin typeface="Barlow SemiBold"/>
              <a:ea typeface="Barlow SemiBold"/>
              <a:cs typeface="Barlow SemiBold"/>
              <a:sym typeface="Barlow SemiBol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49" name="Shape 449"/>
        <p:cNvGrpSpPr/>
        <p:nvPr/>
      </p:nvGrpSpPr>
      <p:grpSpPr>
        <a:xfrm>
          <a:off x="0" y="0"/>
          <a:ext cx="0" cy="0"/>
          <a:chOff x="0" y="0"/>
          <a:chExt cx="0" cy="0"/>
        </a:xfrm>
      </p:grpSpPr>
      <p:pic>
        <p:nvPicPr>
          <p:cNvPr id="450" name="Google Shape;450;p60" title="virsraksti.mp4">
            <a:hlinkClick r:id="rId3"/>
          </p:cNvPr>
          <p:cNvPicPr preferRelativeResize="0"/>
          <p:nvPr/>
        </p:nvPicPr>
        <p:blipFill>
          <a:blip r:embed="rId4">
            <a:alphaModFix/>
          </a:blip>
          <a:stretch>
            <a:fillRect/>
          </a:stretch>
        </p:blipFill>
        <p:spPr>
          <a:xfrm>
            <a:off x="0" y="1295400"/>
            <a:ext cx="12192000" cy="68580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sp>
        <p:nvSpPr>
          <p:cNvPr id="455" name="Google Shape;455;p61"/>
          <p:cNvSpPr txBox="1"/>
          <p:nvPr/>
        </p:nvSpPr>
        <p:spPr>
          <a:xfrm>
            <a:off x="644100" y="8410775"/>
            <a:ext cx="11541900" cy="743100"/>
          </a:xfrm>
          <a:prstGeom prst="rect">
            <a:avLst/>
          </a:prstGeom>
          <a:noFill/>
          <a:ln>
            <a:noFill/>
          </a:ln>
        </p:spPr>
        <p:txBody>
          <a:bodyPr anchorCtr="0" anchor="t" bIns="180625" lIns="180625" spcFirstLastPara="1" rIns="180625" wrap="square" tIns="180625">
            <a:noAutofit/>
          </a:bodyPr>
          <a:lstStyle/>
          <a:p>
            <a:pPr indent="0" lvl="0" marL="0" rtl="0" algn="l">
              <a:spcBef>
                <a:spcPts val="0"/>
              </a:spcBef>
              <a:spcAft>
                <a:spcPts val="1200"/>
              </a:spcAft>
              <a:buNone/>
            </a:pPr>
            <a:r>
              <a:rPr lang="en-GB" sz="2200">
                <a:solidFill>
                  <a:srgbClr val="999999"/>
                </a:solidFill>
                <a:latin typeface="Barlow"/>
                <a:ea typeface="Barlow"/>
                <a:cs typeface="Barlow"/>
                <a:sym typeface="Barlow"/>
              </a:rPr>
              <a:t>Avots:https://www.gov.uk/</a:t>
            </a:r>
            <a:endParaRPr sz="3400">
              <a:latin typeface="Barlow"/>
              <a:ea typeface="Barlow"/>
              <a:cs typeface="Barlow"/>
              <a:sym typeface="Barlow"/>
            </a:endParaRPr>
          </a:p>
        </p:txBody>
      </p:sp>
      <p:sp>
        <p:nvSpPr>
          <p:cNvPr id="456" name="Google Shape;456;p61"/>
          <p:cNvSpPr txBox="1"/>
          <p:nvPr>
            <p:ph type="title"/>
          </p:nvPr>
        </p:nvSpPr>
        <p:spPr>
          <a:xfrm>
            <a:off x="2811100" y="294450"/>
            <a:ext cx="8903700" cy="883500"/>
          </a:xfrm>
          <a:prstGeom prst="rect">
            <a:avLst/>
          </a:prstGeom>
        </p:spPr>
        <p:txBody>
          <a:bodyPr anchorCtr="0" anchor="t" bIns="139050" lIns="139050" spcFirstLastPara="1" rIns="139050" wrap="square" tIns="139050">
            <a:noAutofit/>
          </a:bodyPr>
          <a:lstStyle/>
          <a:p>
            <a:pPr indent="0" lvl="0" marL="0" rtl="0" algn="l">
              <a:spcBef>
                <a:spcPts val="0"/>
              </a:spcBef>
              <a:spcAft>
                <a:spcPts val="0"/>
              </a:spcAft>
              <a:buNone/>
            </a:pPr>
            <a:r>
              <a:rPr lang="en-GB"/>
              <a:t>       Labais piemērs</a:t>
            </a:r>
            <a:endParaRPr/>
          </a:p>
        </p:txBody>
      </p:sp>
      <p:pic>
        <p:nvPicPr>
          <p:cNvPr id="457" name="Google Shape;457;p61"/>
          <p:cNvPicPr preferRelativeResize="0"/>
          <p:nvPr/>
        </p:nvPicPr>
        <p:blipFill>
          <a:blip r:embed="rId3">
            <a:alphaModFix/>
          </a:blip>
          <a:stretch>
            <a:fillRect/>
          </a:stretch>
        </p:blipFill>
        <p:spPr>
          <a:xfrm>
            <a:off x="2843953" y="464346"/>
            <a:ext cx="656567" cy="543711"/>
          </a:xfrm>
          <a:prstGeom prst="rect">
            <a:avLst/>
          </a:prstGeom>
          <a:noFill/>
          <a:ln>
            <a:noFill/>
          </a:ln>
        </p:spPr>
      </p:pic>
      <p:pic>
        <p:nvPicPr>
          <p:cNvPr id="458" name="Google Shape;458;p61"/>
          <p:cNvPicPr preferRelativeResize="0"/>
          <p:nvPr/>
        </p:nvPicPr>
        <p:blipFill>
          <a:blip r:embed="rId4">
            <a:alphaModFix/>
          </a:blip>
          <a:stretch>
            <a:fillRect/>
          </a:stretch>
        </p:blipFill>
        <p:spPr>
          <a:xfrm>
            <a:off x="152400" y="2814972"/>
            <a:ext cx="11887201" cy="530877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sp>
        <p:nvSpPr>
          <p:cNvPr id="463" name="Google Shape;463;p62"/>
          <p:cNvSpPr txBox="1"/>
          <p:nvPr/>
        </p:nvSpPr>
        <p:spPr>
          <a:xfrm>
            <a:off x="644100" y="8791784"/>
            <a:ext cx="11208900" cy="743100"/>
          </a:xfrm>
          <a:prstGeom prst="rect">
            <a:avLst/>
          </a:prstGeom>
          <a:noFill/>
          <a:ln>
            <a:noFill/>
          </a:ln>
        </p:spPr>
        <p:txBody>
          <a:bodyPr anchorCtr="0" anchor="t" bIns="180625" lIns="180625" spcFirstLastPara="1" rIns="180625" wrap="square" tIns="180625">
            <a:noAutofit/>
          </a:bodyPr>
          <a:lstStyle/>
          <a:p>
            <a:pPr indent="0" lvl="0" marL="0" rtl="0" algn="l">
              <a:spcBef>
                <a:spcPts val="0"/>
              </a:spcBef>
              <a:spcAft>
                <a:spcPts val="0"/>
              </a:spcAft>
              <a:buNone/>
            </a:pPr>
            <a:r>
              <a:rPr lang="en-GB" sz="2200">
                <a:solidFill>
                  <a:srgbClr val="999999"/>
                </a:solidFill>
                <a:latin typeface="Barlow"/>
                <a:ea typeface="Barlow"/>
                <a:cs typeface="Barlow"/>
                <a:sym typeface="Barlow"/>
              </a:rPr>
              <a:t>Avots: https://www.nva.gov.lv/lv/budzets</a:t>
            </a:r>
            <a:endParaRPr sz="2200">
              <a:solidFill>
                <a:srgbClr val="999999"/>
              </a:solidFill>
              <a:latin typeface="Barlow"/>
              <a:ea typeface="Barlow"/>
              <a:cs typeface="Barlow"/>
              <a:sym typeface="Barlow"/>
            </a:endParaRPr>
          </a:p>
          <a:p>
            <a:pPr indent="0" lvl="0" marL="0" rtl="0" algn="l">
              <a:spcBef>
                <a:spcPts val="1200"/>
              </a:spcBef>
              <a:spcAft>
                <a:spcPts val="0"/>
              </a:spcAft>
              <a:buNone/>
            </a:pPr>
            <a:r>
              <a:t/>
            </a:r>
            <a:endParaRPr sz="3400">
              <a:latin typeface="Barlow"/>
              <a:ea typeface="Barlow"/>
              <a:cs typeface="Barlow"/>
              <a:sym typeface="Barlow"/>
            </a:endParaRPr>
          </a:p>
        </p:txBody>
      </p:sp>
      <p:sp>
        <p:nvSpPr>
          <p:cNvPr id="464" name="Google Shape;464;p62"/>
          <p:cNvSpPr txBox="1"/>
          <p:nvPr>
            <p:ph type="title"/>
          </p:nvPr>
        </p:nvSpPr>
        <p:spPr>
          <a:xfrm>
            <a:off x="2472900" y="446850"/>
            <a:ext cx="5398800" cy="883500"/>
          </a:xfrm>
          <a:prstGeom prst="rect">
            <a:avLst/>
          </a:prstGeom>
        </p:spPr>
        <p:txBody>
          <a:bodyPr anchorCtr="0" anchor="t" bIns="139050" lIns="139050" spcFirstLastPara="1" rIns="139050" wrap="square" tIns="139050">
            <a:noAutofit/>
          </a:bodyPr>
          <a:lstStyle/>
          <a:p>
            <a:pPr indent="0" lvl="0" marL="0" rtl="0" algn="l">
              <a:spcBef>
                <a:spcPts val="0"/>
              </a:spcBef>
              <a:spcAft>
                <a:spcPts val="0"/>
              </a:spcAft>
              <a:buNone/>
            </a:pPr>
            <a:r>
              <a:rPr lang="en-GB"/>
              <a:t>        Sliktais piemērs</a:t>
            </a:r>
            <a:endParaRPr/>
          </a:p>
        </p:txBody>
      </p:sp>
      <p:pic>
        <p:nvPicPr>
          <p:cNvPr id="465" name="Google Shape;465;p62"/>
          <p:cNvPicPr preferRelativeResize="0"/>
          <p:nvPr/>
        </p:nvPicPr>
        <p:blipFill>
          <a:blip r:embed="rId3">
            <a:alphaModFix/>
          </a:blip>
          <a:stretch>
            <a:fillRect/>
          </a:stretch>
        </p:blipFill>
        <p:spPr>
          <a:xfrm>
            <a:off x="2647567" y="611623"/>
            <a:ext cx="595013" cy="553969"/>
          </a:xfrm>
          <a:prstGeom prst="rect">
            <a:avLst/>
          </a:prstGeom>
          <a:noFill/>
          <a:ln>
            <a:noFill/>
          </a:ln>
        </p:spPr>
      </p:pic>
      <p:pic>
        <p:nvPicPr>
          <p:cNvPr id="466" name="Google Shape;466;p62"/>
          <p:cNvPicPr preferRelativeResize="0"/>
          <p:nvPr/>
        </p:nvPicPr>
        <p:blipFill>
          <a:blip r:embed="rId4">
            <a:alphaModFix/>
          </a:blip>
          <a:stretch>
            <a:fillRect/>
          </a:stretch>
        </p:blipFill>
        <p:spPr>
          <a:xfrm>
            <a:off x="214455" y="2762875"/>
            <a:ext cx="11768273" cy="5231149"/>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sp>
        <p:nvSpPr>
          <p:cNvPr id="471" name="Google Shape;471;p63"/>
          <p:cNvSpPr txBox="1"/>
          <p:nvPr>
            <p:ph type="title"/>
          </p:nvPr>
        </p:nvSpPr>
        <p:spPr>
          <a:xfrm>
            <a:off x="2506300" y="523050"/>
            <a:ext cx="9527400" cy="883500"/>
          </a:xfrm>
          <a:prstGeom prst="rect">
            <a:avLst/>
          </a:prstGeom>
        </p:spPr>
        <p:txBody>
          <a:bodyPr anchorCtr="0" anchor="t" bIns="139050" lIns="139050" spcFirstLastPara="1" rIns="139050" wrap="square" tIns="139050">
            <a:noAutofit/>
          </a:bodyPr>
          <a:lstStyle/>
          <a:p>
            <a:pPr indent="0" lvl="0" marL="0" rtl="0" algn="l">
              <a:spcBef>
                <a:spcPts val="0"/>
              </a:spcBef>
              <a:spcAft>
                <a:spcPts val="0"/>
              </a:spcAft>
              <a:buNone/>
            </a:pPr>
            <a:r>
              <a:rPr lang="en-GB"/>
              <a:t>Kā pārbaudīt virsrakstus?</a:t>
            </a:r>
            <a:endParaRPr/>
          </a:p>
        </p:txBody>
      </p:sp>
      <p:sp>
        <p:nvSpPr>
          <p:cNvPr id="472" name="Google Shape;472;p63"/>
          <p:cNvSpPr txBox="1"/>
          <p:nvPr/>
        </p:nvSpPr>
        <p:spPr>
          <a:xfrm>
            <a:off x="619525" y="2499424"/>
            <a:ext cx="10674300" cy="2376900"/>
          </a:xfrm>
          <a:prstGeom prst="rect">
            <a:avLst/>
          </a:prstGeom>
          <a:noFill/>
          <a:ln>
            <a:noFill/>
          </a:ln>
        </p:spPr>
        <p:txBody>
          <a:bodyPr anchorCtr="0" anchor="t" bIns="139050" lIns="139050" spcFirstLastPara="1" rIns="139050" wrap="square" tIns="139050">
            <a:noAutofit/>
          </a:bodyPr>
          <a:lstStyle/>
          <a:p>
            <a:pPr indent="-520700" lvl="0" marL="698500" rtl="0" algn="l">
              <a:lnSpc>
                <a:spcPct val="100000"/>
              </a:lnSpc>
              <a:spcBef>
                <a:spcPts val="0"/>
              </a:spcBef>
              <a:spcAft>
                <a:spcPts val="0"/>
              </a:spcAft>
              <a:buClr>
                <a:srgbClr val="009FDF"/>
              </a:buClr>
              <a:buSzPts val="2600"/>
              <a:buFont typeface="Barlow"/>
              <a:buChar char="●"/>
            </a:pPr>
            <a:r>
              <a:rPr lang="en-GB" sz="2600" u="sng">
                <a:solidFill>
                  <a:schemeClr val="hlink"/>
                </a:solidFill>
                <a:latin typeface="Barlow"/>
                <a:ea typeface="Barlow"/>
                <a:cs typeface="Barlow"/>
                <a:sym typeface="Barlow"/>
                <a:hlinkClick r:id="rId3"/>
              </a:rPr>
              <a:t>a11y-outline</a:t>
            </a:r>
            <a:r>
              <a:rPr lang="en-GB" sz="2600">
                <a:latin typeface="Barlow"/>
                <a:ea typeface="Barlow"/>
                <a:cs typeface="Barlow"/>
                <a:sym typeface="Barlow"/>
              </a:rPr>
              <a:t> (Firefox pārlūkā) </a:t>
            </a:r>
            <a:endParaRPr sz="2600">
              <a:latin typeface="Barlow"/>
              <a:ea typeface="Barlow"/>
              <a:cs typeface="Barlow"/>
              <a:sym typeface="Barlow"/>
            </a:endParaRPr>
          </a:p>
          <a:p>
            <a:pPr indent="-520700" lvl="0" marL="698500" rtl="0" algn="l">
              <a:lnSpc>
                <a:spcPct val="100000"/>
              </a:lnSpc>
              <a:spcBef>
                <a:spcPts val="1500"/>
              </a:spcBef>
              <a:spcAft>
                <a:spcPts val="0"/>
              </a:spcAft>
              <a:buClr>
                <a:srgbClr val="009FDF"/>
              </a:buClr>
              <a:buSzPts val="2600"/>
              <a:buFont typeface="Barlow"/>
              <a:buChar char="●"/>
            </a:pPr>
            <a:r>
              <a:rPr lang="en-GB" sz="2600">
                <a:latin typeface="Barlow"/>
                <a:ea typeface="Barlow"/>
                <a:cs typeface="Barlow"/>
                <a:sym typeface="Barlow"/>
              </a:rPr>
              <a:t>Pārbaudīt ievadīto tekstu un virsrakstus lapas </a:t>
            </a:r>
            <a:r>
              <a:rPr lang="en-GB" sz="2600">
                <a:solidFill>
                  <a:schemeClr val="dk1"/>
                </a:solidFill>
                <a:latin typeface="Barlow"/>
                <a:ea typeface="Barlow"/>
                <a:cs typeface="Barlow"/>
                <a:sym typeface="Barlow"/>
              </a:rPr>
              <a:t>s</a:t>
            </a:r>
            <a:r>
              <a:rPr lang="en-GB" sz="2600">
                <a:solidFill>
                  <a:schemeClr val="dk1"/>
                </a:solidFill>
                <a:latin typeface="Barlow"/>
                <a:ea typeface="Barlow"/>
                <a:cs typeface="Barlow"/>
                <a:sym typeface="Barlow"/>
              </a:rPr>
              <a:t>atura vadības sistēmā, </a:t>
            </a:r>
            <a:r>
              <a:rPr lang="en-GB" sz="2600">
                <a:latin typeface="Barlow"/>
                <a:ea typeface="Barlow"/>
                <a:cs typeface="Barlow"/>
                <a:sym typeface="Barlow"/>
              </a:rPr>
              <a:t>teksta editorā</a:t>
            </a:r>
            <a:endParaRPr sz="2600">
              <a:latin typeface="Barlow"/>
              <a:ea typeface="Barlow"/>
              <a:cs typeface="Barlow"/>
              <a:sym typeface="Barlow"/>
            </a:endParaRPr>
          </a:p>
          <a:p>
            <a:pPr indent="-520700" lvl="0" marL="698500" rtl="0" algn="l">
              <a:lnSpc>
                <a:spcPct val="100000"/>
              </a:lnSpc>
              <a:spcBef>
                <a:spcPts val="1500"/>
              </a:spcBef>
              <a:spcAft>
                <a:spcPts val="0"/>
              </a:spcAft>
              <a:buClr>
                <a:srgbClr val="009FDF"/>
              </a:buClr>
              <a:buSzPts val="2600"/>
              <a:buFont typeface="Barlow"/>
              <a:buChar char="●"/>
            </a:pPr>
            <a:r>
              <a:rPr lang="en-GB" sz="2600" u="sng">
                <a:solidFill>
                  <a:schemeClr val="hlink"/>
                </a:solidFill>
                <a:latin typeface="Barlow"/>
                <a:ea typeface="Barlow"/>
                <a:cs typeface="Barlow"/>
                <a:sym typeface="Barlow"/>
                <a:hlinkClick r:id="rId4"/>
              </a:rPr>
              <a:t>headingsMap</a:t>
            </a:r>
            <a:r>
              <a:rPr lang="en-GB" sz="2600">
                <a:latin typeface="Barlow"/>
                <a:ea typeface="Barlow"/>
                <a:cs typeface="Barlow"/>
                <a:sym typeface="Barlow"/>
              </a:rPr>
              <a:t> (Chrome pārlūkā)</a:t>
            </a:r>
            <a:endParaRPr sz="2600">
              <a:latin typeface="Barlow"/>
              <a:ea typeface="Barlow"/>
              <a:cs typeface="Barlow"/>
              <a:sym typeface="Barlow"/>
            </a:endParaRPr>
          </a:p>
          <a:p>
            <a:pPr indent="0" lvl="0" marL="0" rtl="0" algn="l">
              <a:lnSpc>
                <a:spcPct val="100000"/>
              </a:lnSpc>
              <a:spcBef>
                <a:spcPts val="1500"/>
              </a:spcBef>
              <a:spcAft>
                <a:spcPts val="0"/>
              </a:spcAft>
              <a:buNone/>
            </a:pPr>
            <a:r>
              <a:t/>
            </a:r>
            <a:endParaRPr sz="2600">
              <a:latin typeface="Barlow"/>
              <a:ea typeface="Barlow"/>
              <a:cs typeface="Barlow"/>
              <a:sym typeface="Barlow"/>
            </a:endParaRPr>
          </a:p>
          <a:p>
            <a:pPr indent="0" lvl="0" marL="0" rtl="0" algn="l">
              <a:spcBef>
                <a:spcPts val="1200"/>
              </a:spcBef>
              <a:spcAft>
                <a:spcPts val="0"/>
              </a:spcAft>
              <a:buNone/>
            </a:pPr>
            <a:r>
              <a:t/>
            </a:r>
            <a:endParaRPr sz="2600">
              <a:solidFill>
                <a:srgbClr val="000000"/>
              </a:solidFill>
              <a:latin typeface="Barlow"/>
              <a:ea typeface="Barlow"/>
              <a:cs typeface="Barlow"/>
              <a:sym typeface="Barlow"/>
            </a:endParaRPr>
          </a:p>
        </p:txBody>
      </p:sp>
      <p:pic>
        <p:nvPicPr>
          <p:cNvPr id="473" name="Google Shape;473;p63"/>
          <p:cNvPicPr preferRelativeResize="0"/>
          <p:nvPr/>
        </p:nvPicPr>
        <p:blipFill rotWithShape="1">
          <a:blip r:embed="rId5">
            <a:alphaModFix/>
          </a:blip>
          <a:srcRect b="22330" l="0" r="0" t="0"/>
          <a:stretch/>
        </p:blipFill>
        <p:spPr>
          <a:xfrm>
            <a:off x="0" y="5028650"/>
            <a:ext cx="12191999" cy="472495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 name="Shape 477"/>
        <p:cNvGrpSpPr/>
        <p:nvPr/>
      </p:nvGrpSpPr>
      <p:grpSpPr>
        <a:xfrm>
          <a:off x="0" y="0"/>
          <a:ext cx="0" cy="0"/>
          <a:chOff x="0" y="0"/>
          <a:chExt cx="0" cy="0"/>
        </a:xfrm>
      </p:grpSpPr>
      <p:sp>
        <p:nvSpPr>
          <p:cNvPr id="478" name="Google Shape;478;p64"/>
          <p:cNvSpPr txBox="1"/>
          <p:nvPr/>
        </p:nvSpPr>
        <p:spPr>
          <a:xfrm>
            <a:off x="6115100" y="2491717"/>
            <a:ext cx="5607900" cy="1884600"/>
          </a:xfrm>
          <a:prstGeom prst="rect">
            <a:avLst/>
          </a:prstGeom>
          <a:noFill/>
          <a:ln>
            <a:noFill/>
          </a:ln>
        </p:spPr>
        <p:txBody>
          <a:bodyPr anchorCtr="0" anchor="t" bIns="139050" lIns="139050" spcFirstLastPara="1" rIns="139050" wrap="square" tIns="139050">
            <a:noAutofit/>
          </a:bodyPr>
          <a:lstStyle/>
          <a:p>
            <a:pPr indent="0" lvl="0" marL="0" rtl="0" algn="l">
              <a:spcBef>
                <a:spcPts val="0"/>
              </a:spcBef>
              <a:spcAft>
                <a:spcPts val="0"/>
              </a:spcAft>
              <a:buNone/>
            </a:pPr>
            <a:r>
              <a:rPr lang="en-GB" sz="4300">
                <a:latin typeface="Barlow SemiBold"/>
                <a:ea typeface="Barlow SemiBold"/>
                <a:cs typeface="Barlow SemiBold"/>
                <a:sym typeface="Barlow SemiBold"/>
              </a:rPr>
              <a:t>Multimediju (video, audio) alternatīvas</a:t>
            </a:r>
            <a:endParaRPr sz="4300">
              <a:solidFill>
                <a:srgbClr val="000000"/>
              </a:solidFill>
              <a:latin typeface="Barlow SemiBold"/>
              <a:ea typeface="Barlow SemiBold"/>
              <a:cs typeface="Barlow SemiBold"/>
              <a:sym typeface="Barlow SemiBold"/>
            </a:endParaRPr>
          </a:p>
        </p:txBody>
      </p:sp>
      <p:sp>
        <p:nvSpPr>
          <p:cNvPr id="479" name="Google Shape;479;p64"/>
          <p:cNvSpPr txBox="1"/>
          <p:nvPr/>
        </p:nvSpPr>
        <p:spPr>
          <a:xfrm>
            <a:off x="6115033" y="4147846"/>
            <a:ext cx="5607900" cy="4192800"/>
          </a:xfrm>
          <a:prstGeom prst="rect">
            <a:avLst/>
          </a:prstGeom>
          <a:noFill/>
          <a:ln>
            <a:noFill/>
          </a:ln>
        </p:spPr>
        <p:txBody>
          <a:bodyPr anchorCtr="0" anchor="t" bIns="139050" lIns="139050" spcFirstLastPara="1" rIns="139050" wrap="square" tIns="139050">
            <a:noAutofit/>
          </a:bodyPr>
          <a:lstStyle/>
          <a:p>
            <a:pPr indent="-527050" lvl="0" marL="698500" rtl="0" algn="l">
              <a:lnSpc>
                <a:spcPct val="100000"/>
              </a:lnSpc>
              <a:spcBef>
                <a:spcPts val="0"/>
              </a:spcBef>
              <a:spcAft>
                <a:spcPts val="0"/>
              </a:spcAft>
              <a:buClr>
                <a:srgbClr val="009FDF"/>
              </a:buClr>
              <a:buSzPts val="2700"/>
              <a:buFont typeface="Barlow"/>
              <a:buChar char="●"/>
            </a:pPr>
            <a:r>
              <a:rPr lang="en-GB" sz="2700">
                <a:latin typeface="Barlow"/>
                <a:ea typeface="Barlow"/>
                <a:cs typeface="Barlow"/>
                <a:sym typeface="Barlow"/>
              </a:rPr>
              <a:t>Automātiskās atskaņošanas kontrole</a:t>
            </a:r>
            <a:endParaRPr sz="2700">
              <a:latin typeface="Barlow"/>
              <a:ea typeface="Barlow"/>
              <a:cs typeface="Barlow"/>
              <a:sym typeface="Barlow"/>
            </a:endParaRPr>
          </a:p>
          <a:p>
            <a:pPr indent="-527050" lvl="0" marL="698500" rtl="0" algn="l">
              <a:lnSpc>
                <a:spcPct val="100000"/>
              </a:lnSpc>
              <a:spcBef>
                <a:spcPts val="1200"/>
              </a:spcBef>
              <a:spcAft>
                <a:spcPts val="0"/>
              </a:spcAft>
              <a:buClr>
                <a:srgbClr val="009FDF"/>
              </a:buClr>
              <a:buSzPts val="2700"/>
              <a:buFont typeface="Barlow"/>
              <a:buChar char="●"/>
            </a:pPr>
            <a:r>
              <a:rPr lang="en-GB" sz="2700">
                <a:latin typeface="Barlow"/>
                <a:ea typeface="Barlow"/>
                <a:cs typeface="Barlow"/>
                <a:sym typeface="Barlow"/>
              </a:rPr>
              <a:t>Subtitri (Captions, citur arī Subtitles)</a:t>
            </a:r>
            <a:endParaRPr sz="2700">
              <a:latin typeface="Barlow"/>
              <a:ea typeface="Barlow"/>
              <a:cs typeface="Barlow"/>
              <a:sym typeface="Barlow"/>
            </a:endParaRPr>
          </a:p>
          <a:p>
            <a:pPr indent="-527050" lvl="0" marL="698500" rtl="0" algn="l">
              <a:lnSpc>
                <a:spcPct val="100000"/>
              </a:lnSpc>
              <a:spcBef>
                <a:spcPts val="1200"/>
              </a:spcBef>
              <a:spcAft>
                <a:spcPts val="0"/>
              </a:spcAft>
              <a:buClr>
                <a:srgbClr val="009FDF"/>
              </a:buClr>
              <a:buSzPts val="2700"/>
              <a:buFont typeface="Barlow"/>
              <a:buChar char="●"/>
            </a:pPr>
            <a:r>
              <a:rPr lang="en-GB" sz="2700">
                <a:latin typeface="Barlow"/>
                <a:ea typeface="Barlow"/>
                <a:cs typeface="Barlow"/>
                <a:sym typeface="Barlow"/>
              </a:rPr>
              <a:t>Noraksts (Transcript)</a:t>
            </a:r>
            <a:endParaRPr sz="2700">
              <a:latin typeface="Barlow"/>
              <a:ea typeface="Barlow"/>
              <a:cs typeface="Barlow"/>
              <a:sym typeface="Barlow"/>
            </a:endParaRPr>
          </a:p>
          <a:p>
            <a:pPr indent="-527050" lvl="0" marL="698500" rtl="0" algn="l">
              <a:lnSpc>
                <a:spcPct val="100000"/>
              </a:lnSpc>
              <a:spcBef>
                <a:spcPts val="1200"/>
              </a:spcBef>
              <a:spcAft>
                <a:spcPts val="0"/>
              </a:spcAft>
              <a:buClr>
                <a:srgbClr val="009FDF"/>
              </a:buClr>
              <a:buSzPts val="2700"/>
              <a:buFont typeface="Barlow"/>
              <a:buChar char="●"/>
            </a:pPr>
            <a:r>
              <a:rPr lang="en-GB" sz="2700">
                <a:latin typeface="Barlow"/>
                <a:ea typeface="Barlow"/>
                <a:cs typeface="Barlow"/>
                <a:sym typeface="Barlow"/>
              </a:rPr>
              <a:t>Audio apraksts (Audio description)</a:t>
            </a:r>
            <a:endParaRPr sz="2700">
              <a:latin typeface="Barlow"/>
              <a:ea typeface="Barlow"/>
              <a:cs typeface="Barlow"/>
              <a:sym typeface="Barlow"/>
            </a:endParaRPr>
          </a:p>
          <a:p>
            <a:pPr indent="0" lvl="0" marL="0" rtl="0" algn="l">
              <a:lnSpc>
                <a:spcPct val="115000"/>
              </a:lnSpc>
              <a:spcBef>
                <a:spcPts val="1200"/>
              </a:spcBef>
              <a:spcAft>
                <a:spcPts val="2400"/>
              </a:spcAft>
              <a:buNone/>
            </a:pPr>
            <a:r>
              <a:t/>
            </a:r>
            <a:endParaRPr sz="2700">
              <a:latin typeface="Barlow"/>
              <a:ea typeface="Barlow"/>
              <a:cs typeface="Barlow"/>
              <a:sym typeface="Barlow"/>
            </a:endParaRPr>
          </a:p>
        </p:txBody>
      </p:sp>
      <p:pic>
        <p:nvPicPr>
          <p:cNvPr id="480" name="Google Shape;480;p64"/>
          <p:cNvPicPr preferRelativeResize="0"/>
          <p:nvPr/>
        </p:nvPicPr>
        <p:blipFill rotWithShape="1">
          <a:blip r:embed="rId3">
            <a:alphaModFix/>
          </a:blip>
          <a:srcRect b="2026" l="41080" r="-703" t="1466"/>
          <a:stretch/>
        </p:blipFill>
        <p:spPr>
          <a:xfrm>
            <a:off x="0" y="0"/>
            <a:ext cx="5758466" cy="9753601"/>
          </a:xfrm>
          <a:prstGeom prst="rect">
            <a:avLst/>
          </a:prstGeom>
          <a:noFill/>
          <a:ln>
            <a:noFill/>
          </a:ln>
        </p:spPr>
      </p:pic>
      <p:pic>
        <p:nvPicPr>
          <p:cNvPr id="481" name="Google Shape;481;p64"/>
          <p:cNvPicPr preferRelativeResize="0"/>
          <p:nvPr/>
        </p:nvPicPr>
        <p:blipFill rotWithShape="1">
          <a:blip r:embed="rId4">
            <a:alphaModFix/>
          </a:blip>
          <a:srcRect b="0" l="2496" r="0" t="0"/>
          <a:stretch/>
        </p:blipFill>
        <p:spPr>
          <a:xfrm>
            <a:off x="729900" y="2350350"/>
            <a:ext cx="4298676" cy="4192800"/>
          </a:xfrm>
          <a:prstGeom prst="rect">
            <a:avLst/>
          </a:prstGeom>
          <a:noFill/>
          <a:ln>
            <a:noFill/>
          </a:ln>
        </p:spPr>
      </p:pic>
      <p:pic>
        <p:nvPicPr>
          <p:cNvPr id="482" name="Google Shape;482;p64"/>
          <p:cNvPicPr preferRelativeResize="0"/>
          <p:nvPr/>
        </p:nvPicPr>
        <p:blipFill>
          <a:blip r:embed="rId5">
            <a:alphaModFix/>
          </a:blip>
          <a:stretch>
            <a:fillRect/>
          </a:stretch>
        </p:blipFill>
        <p:spPr>
          <a:xfrm>
            <a:off x="6191300" y="1565625"/>
            <a:ext cx="3200400" cy="704088"/>
          </a:xfrm>
          <a:prstGeom prst="rect">
            <a:avLst/>
          </a:prstGeom>
          <a:noFill/>
          <a:ln>
            <a:noFill/>
          </a:ln>
        </p:spPr>
      </p:pic>
      <p:pic>
        <p:nvPicPr>
          <p:cNvPr id="483" name="Google Shape;483;p64"/>
          <p:cNvPicPr preferRelativeResize="0"/>
          <p:nvPr/>
        </p:nvPicPr>
        <p:blipFill>
          <a:blip r:embed="rId6">
            <a:alphaModFix/>
          </a:blip>
          <a:stretch>
            <a:fillRect/>
          </a:stretch>
        </p:blipFill>
        <p:spPr>
          <a:xfrm>
            <a:off x="488006" y="-81350"/>
            <a:ext cx="1503557" cy="190777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pic>
        <p:nvPicPr>
          <p:cNvPr id="488" name="Google Shape;488;p65"/>
          <p:cNvPicPr preferRelativeResize="0"/>
          <p:nvPr/>
        </p:nvPicPr>
        <p:blipFill>
          <a:blip r:embed="rId3">
            <a:alphaModFix/>
          </a:blip>
          <a:stretch>
            <a:fillRect/>
          </a:stretch>
        </p:blipFill>
        <p:spPr>
          <a:xfrm>
            <a:off x="666367" y="3195332"/>
            <a:ext cx="656567" cy="543711"/>
          </a:xfrm>
          <a:prstGeom prst="rect">
            <a:avLst/>
          </a:prstGeom>
          <a:noFill/>
          <a:ln>
            <a:noFill/>
          </a:ln>
        </p:spPr>
      </p:pic>
      <p:pic>
        <p:nvPicPr>
          <p:cNvPr id="489" name="Google Shape;489;p65"/>
          <p:cNvPicPr preferRelativeResize="0"/>
          <p:nvPr/>
        </p:nvPicPr>
        <p:blipFill>
          <a:blip r:embed="rId4">
            <a:alphaModFix/>
          </a:blip>
          <a:stretch>
            <a:fillRect/>
          </a:stretch>
        </p:blipFill>
        <p:spPr>
          <a:xfrm>
            <a:off x="666367" y="5547267"/>
            <a:ext cx="595013" cy="553969"/>
          </a:xfrm>
          <a:prstGeom prst="rect">
            <a:avLst/>
          </a:prstGeom>
          <a:noFill/>
          <a:ln>
            <a:noFill/>
          </a:ln>
        </p:spPr>
      </p:pic>
      <p:sp>
        <p:nvSpPr>
          <p:cNvPr id="490" name="Google Shape;490;p65"/>
          <p:cNvSpPr txBox="1"/>
          <p:nvPr/>
        </p:nvSpPr>
        <p:spPr>
          <a:xfrm>
            <a:off x="1602800" y="2967690"/>
            <a:ext cx="9812700" cy="1466100"/>
          </a:xfrm>
          <a:prstGeom prst="rect">
            <a:avLst/>
          </a:prstGeom>
          <a:noFill/>
          <a:ln>
            <a:noFill/>
          </a:ln>
        </p:spPr>
        <p:txBody>
          <a:bodyPr anchorCtr="0" anchor="t" bIns="139050" lIns="139050" spcFirstLastPara="1" rIns="139050" wrap="square" tIns="139050">
            <a:noAutofit/>
          </a:bodyPr>
          <a:lstStyle/>
          <a:p>
            <a:pPr indent="0" lvl="0" marL="0" rtl="0" algn="l">
              <a:lnSpc>
                <a:spcPct val="115000"/>
              </a:lnSpc>
              <a:spcBef>
                <a:spcPts val="0"/>
              </a:spcBef>
              <a:spcAft>
                <a:spcPts val="2400"/>
              </a:spcAft>
              <a:buClr>
                <a:srgbClr val="000000"/>
              </a:buClr>
              <a:buSzPts val="1700"/>
              <a:buFont typeface="Arial"/>
              <a:buNone/>
            </a:pPr>
            <a:r>
              <a:rPr lang="en-GB" sz="2700">
                <a:latin typeface="Barlow"/>
                <a:ea typeface="Barlow"/>
                <a:cs typeface="Barlow"/>
                <a:sym typeface="Barlow"/>
              </a:rPr>
              <a:t>“Atvērtie” subtitri ir redzami vienmēr, tie pielāgojas ekrāna platumam, un tos</a:t>
            </a:r>
            <a:r>
              <a:rPr lang="en-GB" sz="2700">
                <a:solidFill>
                  <a:schemeClr val="dk1"/>
                </a:solidFill>
                <a:latin typeface="Barlow"/>
                <a:ea typeface="Barlow"/>
                <a:cs typeface="Barlow"/>
                <a:sym typeface="Barlow"/>
              </a:rPr>
              <a:t> var ieslēgt un izslēgt. Video subtitriem arī ir jābūt iespējai nomainīt valodu.</a:t>
            </a:r>
            <a:endParaRPr sz="2700">
              <a:latin typeface="Barlow"/>
              <a:ea typeface="Barlow"/>
              <a:cs typeface="Barlow"/>
              <a:sym typeface="Barlow"/>
            </a:endParaRPr>
          </a:p>
        </p:txBody>
      </p:sp>
      <p:sp>
        <p:nvSpPr>
          <p:cNvPr id="491" name="Google Shape;491;p65"/>
          <p:cNvSpPr txBox="1"/>
          <p:nvPr/>
        </p:nvSpPr>
        <p:spPr>
          <a:xfrm>
            <a:off x="1703433" y="5237810"/>
            <a:ext cx="9640500" cy="1466100"/>
          </a:xfrm>
          <a:prstGeom prst="rect">
            <a:avLst/>
          </a:prstGeom>
          <a:noFill/>
          <a:ln>
            <a:noFill/>
          </a:ln>
        </p:spPr>
        <p:txBody>
          <a:bodyPr anchorCtr="0" anchor="t" bIns="139050" lIns="139050" spcFirstLastPara="1" rIns="139050" wrap="square" tIns="139050">
            <a:noAutofit/>
          </a:bodyPr>
          <a:lstStyle/>
          <a:p>
            <a:pPr indent="0" lvl="0" marL="0" rtl="0" algn="l">
              <a:lnSpc>
                <a:spcPct val="115000"/>
              </a:lnSpc>
              <a:spcBef>
                <a:spcPts val="0"/>
              </a:spcBef>
              <a:spcAft>
                <a:spcPts val="2400"/>
              </a:spcAft>
              <a:buNone/>
            </a:pPr>
            <a:r>
              <a:rPr lang="en-GB" sz="2700">
                <a:latin typeface="Barlow"/>
                <a:ea typeface="Barlow"/>
                <a:cs typeface="Barlow"/>
                <a:sym typeface="Barlow"/>
              </a:rPr>
              <a:t>Automātiski pievienotie subtitri nav piemēroti piekļūstamības nodrošināšanai, jo tie nav pietiekami precīzi. </a:t>
            </a:r>
            <a:endParaRPr sz="2700">
              <a:latin typeface="Barlow"/>
              <a:ea typeface="Barlow"/>
              <a:cs typeface="Barlow"/>
              <a:sym typeface="Barlow"/>
            </a:endParaRPr>
          </a:p>
        </p:txBody>
      </p:sp>
      <p:pic>
        <p:nvPicPr>
          <p:cNvPr id="492" name="Google Shape;492;p65"/>
          <p:cNvPicPr preferRelativeResize="0"/>
          <p:nvPr/>
        </p:nvPicPr>
        <p:blipFill>
          <a:blip r:embed="rId5">
            <a:alphaModFix/>
          </a:blip>
          <a:stretch>
            <a:fillRect/>
          </a:stretch>
        </p:blipFill>
        <p:spPr>
          <a:xfrm>
            <a:off x="488006" y="-81350"/>
            <a:ext cx="1503557" cy="190777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96" name="Shape 496"/>
        <p:cNvGrpSpPr/>
        <p:nvPr/>
      </p:nvGrpSpPr>
      <p:grpSpPr>
        <a:xfrm>
          <a:off x="0" y="0"/>
          <a:ext cx="0" cy="0"/>
          <a:chOff x="0" y="0"/>
          <a:chExt cx="0" cy="0"/>
        </a:xfrm>
      </p:grpSpPr>
      <p:pic>
        <p:nvPicPr>
          <p:cNvPr descr="Ja publisko savus video internetā un tev ir svarīgs (rūp)  tavs skatītājs (vai tev ir svarīgi, lai to redzētu daudz skatītāju),  tad tev noteikti ir jāatceras (jāpadomā) par subtitriem. Kaut bieži nenovērtēti un piemirsti, tie ir ļoti noderīgi. &#10;Subtitrus izmanto ne tikai cilvēki ar dzirdes problēmām,  bet arī daudzi citi, kuri, piemēram, vēlas noskatīties video transportā (kad austiņu nav pa rokai). Noskaties piekļūstamība.lv sagatavoto video par subtitru pievienošanu Facebook un Youtube platformās! &#10;Ja tev ir jautājumi, gaidīsim  tos komentāros vai uz mūsu e-pastu: peteris@turn.lv" id="497" name="Google Shape;497;p66" title="Kā izveidot video subtitrus YouTub un Facebook platformās">
            <a:hlinkClick r:id="rId3"/>
          </p:cNvPr>
          <p:cNvPicPr preferRelativeResize="0"/>
          <p:nvPr/>
        </p:nvPicPr>
        <p:blipFill>
          <a:blip r:embed="rId4">
            <a:alphaModFix/>
          </a:blip>
          <a:stretch>
            <a:fillRect/>
          </a:stretch>
        </p:blipFill>
        <p:spPr>
          <a:xfrm>
            <a:off x="9950" y="308549"/>
            <a:ext cx="12182050" cy="9136518"/>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1" name="Shape 501"/>
        <p:cNvGrpSpPr/>
        <p:nvPr/>
      </p:nvGrpSpPr>
      <p:grpSpPr>
        <a:xfrm>
          <a:off x="0" y="0"/>
          <a:ext cx="0" cy="0"/>
          <a:chOff x="0" y="0"/>
          <a:chExt cx="0" cy="0"/>
        </a:xfrm>
      </p:grpSpPr>
      <p:sp>
        <p:nvSpPr>
          <p:cNvPr id="502" name="Google Shape;502;p67"/>
          <p:cNvSpPr txBox="1"/>
          <p:nvPr>
            <p:ph type="title"/>
          </p:nvPr>
        </p:nvSpPr>
        <p:spPr>
          <a:xfrm>
            <a:off x="2506300" y="294450"/>
            <a:ext cx="9527400" cy="883500"/>
          </a:xfrm>
          <a:prstGeom prst="rect">
            <a:avLst/>
          </a:prstGeom>
        </p:spPr>
        <p:txBody>
          <a:bodyPr anchorCtr="0" anchor="t" bIns="139050" lIns="139050" spcFirstLastPara="1" rIns="139050" wrap="square" tIns="139050">
            <a:noAutofit/>
          </a:bodyPr>
          <a:lstStyle/>
          <a:p>
            <a:pPr indent="0" lvl="0" marL="0" rtl="0" algn="l">
              <a:spcBef>
                <a:spcPts val="0"/>
              </a:spcBef>
              <a:spcAft>
                <a:spcPts val="0"/>
              </a:spcAft>
              <a:buClr>
                <a:schemeClr val="dk1"/>
              </a:buClr>
              <a:buSzPts val="1700"/>
              <a:buFont typeface="Arial"/>
              <a:buNone/>
            </a:pPr>
            <a:r>
              <a:rPr lang="en-GB"/>
              <a:t>Kā pārbaudīt video automātisko atskaņošanu?</a:t>
            </a:r>
            <a:endParaRPr/>
          </a:p>
        </p:txBody>
      </p:sp>
      <p:sp>
        <p:nvSpPr>
          <p:cNvPr id="503" name="Google Shape;503;p67"/>
          <p:cNvSpPr txBox="1"/>
          <p:nvPr/>
        </p:nvSpPr>
        <p:spPr>
          <a:xfrm>
            <a:off x="619525" y="2728028"/>
            <a:ext cx="10674300" cy="3672900"/>
          </a:xfrm>
          <a:prstGeom prst="rect">
            <a:avLst/>
          </a:prstGeom>
          <a:noFill/>
          <a:ln>
            <a:noFill/>
          </a:ln>
        </p:spPr>
        <p:txBody>
          <a:bodyPr anchorCtr="0" anchor="t" bIns="139050" lIns="139050" spcFirstLastPara="1" rIns="139050" wrap="square" tIns="139050">
            <a:noAutofit/>
          </a:bodyPr>
          <a:lstStyle/>
          <a:p>
            <a:pPr indent="0" lvl="0" marL="0" rtl="0" algn="l">
              <a:lnSpc>
                <a:spcPct val="100000"/>
              </a:lnSpc>
              <a:spcBef>
                <a:spcPts val="0"/>
              </a:spcBef>
              <a:spcAft>
                <a:spcPts val="0"/>
              </a:spcAft>
              <a:buNone/>
            </a:pPr>
            <a:r>
              <a:rPr lang="en-GB" sz="2600">
                <a:latin typeface="Barlow"/>
                <a:ea typeface="Barlow"/>
                <a:cs typeface="Barlow"/>
                <a:sym typeface="Barlow"/>
              </a:rPr>
              <a:t>Jāpārbauda, vai, a</a:t>
            </a:r>
            <a:r>
              <a:rPr lang="en-GB" sz="2600">
                <a:latin typeface="Barlow"/>
                <a:ea typeface="Barlow"/>
                <a:cs typeface="Barlow"/>
                <a:sym typeface="Barlow"/>
              </a:rPr>
              <a:t>tverot tīmekļa lapu, audio (tostarp fona troksnis un video ar skaņu) netiktu atskaņots automātiski. Ja tas tiek atskaņots automātiski, tam ir:</a:t>
            </a:r>
            <a:endParaRPr sz="2600">
              <a:latin typeface="Barlow"/>
              <a:ea typeface="Barlow"/>
              <a:cs typeface="Barlow"/>
              <a:sym typeface="Barlow"/>
            </a:endParaRPr>
          </a:p>
          <a:p>
            <a:pPr indent="-520700" lvl="0" marL="698500" rtl="0" algn="l">
              <a:lnSpc>
                <a:spcPct val="100000"/>
              </a:lnSpc>
              <a:spcBef>
                <a:spcPts val="1500"/>
              </a:spcBef>
              <a:spcAft>
                <a:spcPts val="0"/>
              </a:spcAft>
              <a:buClr>
                <a:srgbClr val="009FDF"/>
              </a:buClr>
              <a:buSzPts val="2600"/>
              <a:buFont typeface="Barlow"/>
              <a:buChar char="●"/>
            </a:pPr>
            <a:r>
              <a:rPr lang="en-GB" sz="2600">
                <a:latin typeface="Barlow"/>
                <a:ea typeface="Barlow"/>
                <a:cs typeface="Barlow"/>
                <a:sym typeface="Barlow"/>
              </a:rPr>
              <a:t>jāapstājas pēc 3 sekundēm;</a:t>
            </a:r>
            <a:endParaRPr sz="2600">
              <a:latin typeface="Barlow"/>
              <a:ea typeface="Barlow"/>
              <a:cs typeface="Barlow"/>
              <a:sym typeface="Barlow"/>
            </a:endParaRPr>
          </a:p>
          <a:p>
            <a:pPr indent="-520700" lvl="0" marL="698500" rtl="0" algn="l">
              <a:lnSpc>
                <a:spcPct val="100000"/>
              </a:lnSpc>
              <a:spcBef>
                <a:spcPts val="1200"/>
              </a:spcBef>
              <a:spcAft>
                <a:spcPts val="0"/>
              </a:spcAft>
              <a:buClr>
                <a:srgbClr val="009FDF"/>
              </a:buClr>
              <a:buSzPts val="2600"/>
              <a:buFont typeface="Barlow"/>
              <a:buChar char="●"/>
            </a:pPr>
            <a:r>
              <a:rPr lang="en-GB" sz="2600">
                <a:latin typeface="Barlow"/>
                <a:ea typeface="Barlow"/>
                <a:cs typeface="Barlow"/>
                <a:sym typeface="Barlow"/>
              </a:rPr>
              <a:t>jābūt iespējai apturēt vai aizvērt audio;</a:t>
            </a:r>
            <a:endParaRPr sz="2600">
              <a:latin typeface="Barlow"/>
              <a:ea typeface="Barlow"/>
              <a:cs typeface="Barlow"/>
              <a:sym typeface="Barlow"/>
            </a:endParaRPr>
          </a:p>
          <a:p>
            <a:pPr indent="-520700" lvl="0" marL="698500" rtl="0" algn="l">
              <a:lnSpc>
                <a:spcPct val="100000"/>
              </a:lnSpc>
              <a:spcBef>
                <a:spcPts val="1200"/>
              </a:spcBef>
              <a:spcAft>
                <a:spcPts val="0"/>
              </a:spcAft>
              <a:buClr>
                <a:srgbClr val="009FDF"/>
              </a:buClr>
              <a:buSzPts val="2600"/>
              <a:buFont typeface="Barlow"/>
              <a:buChar char="●"/>
            </a:pPr>
            <a:r>
              <a:rPr lang="en-GB" sz="2600">
                <a:latin typeface="Barlow"/>
                <a:ea typeface="Barlow"/>
                <a:cs typeface="Barlow"/>
                <a:sym typeface="Barlow"/>
              </a:rPr>
              <a:t>jābūt iespējai samazināt skaļumu.</a:t>
            </a:r>
            <a:endParaRPr sz="2600">
              <a:latin typeface="Barlow"/>
              <a:ea typeface="Barlow"/>
              <a:cs typeface="Barlow"/>
              <a:sym typeface="Barlow"/>
            </a:endParaRPr>
          </a:p>
          <a:p>
            <a:pPr indent="0" lvl="0" marL="0" rtl="0" algn="l">
              <a:lnSpc>
                <a:spcPct val="100000"/>
              </a:lnSpc>
              <a:spcBef>
                <a:spcPts val="1200"/>
              </a:spcBef>
              <a:spcAft>
                <a:spcPts val="0"/>
              </a:spcAft>
              <a:buNone/>
            </a:pPr>
            <a:r>
              <a:t/>
            </a:r>
            <a:endParaRPr sz="2600">
              <a:latin typeface="Barlow"/>
              <a:ea typeface="Barlow"/>
              <a:cs typeface="Barlow"/>
              <a:sym typeface="Barlow"/>
            </a:endParaRPr>
          </a:p>
          <a:p>
            <a:pPr indent="0" lvl="0" marL="0" rtl="0" algn="l">
              <a:lnSpc>
                <a:spcPct val="100000"/>
              </a:lnSpc>
              <a:spcBef>
                <a:spcPts val="1200"/>
              </a:spcBef>
              <a:spcAft>
                <a:spcPts val="0"/>
              </a:spcAft>
              <a:buNone/>
            </a:pPr>
            <a:r>
              <a:t/>
            </a:r>
            <a:endParaRPr sz="2600">
              <a:latin typeface="Barlow"/>
              <a:ea typeface="Barlow"/>
              <a:cs typeface="Barlow"/>
              <a:sym typeface="Barlow"/>
            </a:endParaRPr>
          </a:p>
          <a:p>
            <a:pPr indent="0" lvl="0" marL="0" rtl="0" algn="l">
              <a:spcBef>
                <a:spcPts val="1200"/>
              </a:spcBef>
              <a:spcAft>
                <a:spcPts val="0"/>
              </a:spcAft>
              <a:buNone/>
            </a:pPr>
            <a:r>
              <a:t/>
            </a:r>
            <a:endParaRPr sz="2600">
              <a:solidFill>
                <a:srgbClr val="000000"/>
              </a:solidFill>
              <a:latin typeface="Barlow"/>
              <a:ea typeface="Barlow"/>
              <a:cs typeface="Barlow"/>
              <a:sym typeface="Barlow"/>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7" name="Shape 507"/>
        <p:cNvGrpSpPr/>
        <p:nvPr/>
      </p:nvGrpSpPr>
      <p:grpSpPr>
        <a:xfrm>
          <a:off x="0" y="0"/>
          <a:ext cx="0" cy="0"/>
          <a:chOff x="0" y="0"/>
          <a:chExt cx="0" cy="0"/>
        </a:xfrm>
      </p:grpSpPr>
      <p:pic>
        <p:nvPicPr>
          <p:cNvPr id="508" name="Google Shape;508;p68"/>
          <p:cNvPicPr preferRelativeResize="0"/>
          <p:nvPr/>
        </p:nvPicPr>
        <p:blipFill>
          <a:blip r:embed="rId3">
            <a:alphaModFix/>
          </a:blip>
          <a:stretch>
            <a:fillRect/>
          </a:stretch>
        </p:blipFill>
        <p:spPr>
          <a:xfrm>
            <a:off x="666367" y="3271532"/>
            <a:ext cx="656567" cy="543711"/>
          </a:xfrm>
          <a:prstGeom prst="rect">
            <a:avLst/>
          </a:prstGeom>
          <a:noFill/>
          <a:ln>
            <a:noFill/>
          </a:ln>
        </p:spPr>
      </p:pic>
      <p:pic>
        <p:nvPicPr>
          <p:cNvPr id="509" name="Google Shape;509;p68"/>
          <p:cNvPicPr preferRelativeResize="0"/>
          <p:nvPr/>
        </p:nvPicPr>
        <p:blipFill>
          <a:blip r:embed="rId4">
            <a:alphaModFix/>
          </a:blip>
          <a:stretch>
            <a:fillRect/>
          </a:stretch>
        </p:blipFill>
        <p:spPr>
          <a:xfrm>
            <a:off x="666367" y="5623467"/>
            <a:ext cx="595013" cy="553969"/>
          </a:xfrm>
          <a:prstGeom prst="rect">
            <a:avLst/>
          </a:prstGeom>
          <a:noFill/>
          <a:ln>
            <a:noFill/>
          </a:ln>
        </p:spPr>
      </p:pic>
      <p:sp>
        <p:nvSpPr>
          <p:cNvPr id="510" name="Google Shape;510;p68"/>
          <p:cNvSpPr txBox="1"/>
          <p:nvPr/>
        </p:nvSpPr>
        <p:spPr>
          <a:xfrm>
            <a:off x="1602800" y="3043899"/>
            <a:ext cx="9812700" cy="1896000"/>
          </a:xfrm>
          <a:prstGeom prst="rect">
            <a:avLst/>
          </a:prstGeom>
          <a:noFill/>
          <a:ln>
            <a:noFill/>
          </a:ln>
        </p:spPr>
        <p:txBody>
          <a:bodyPr anchorCtr="0" anchor="t" bIns="139050" lIns="139050" spcFirstLastPara="1" rIns="139050" wrap="square" tIns="139050">
            <a:noAutofit/>
          </a:bodyPr>
          <a:lstStyle/>
          <a:p>
            <a:pPr indent="0" lvl="0" marL="0" rtl="0" algn="l">
              <a:lnSpc>
                <a:spcPct val="115000"/>
              </a:lnSpc>
              <a:spcBef>
                <a:spcPts val="0"/>
              </a:spcBef>
              <a:spcAft>
                <a:spcPts val="2400"/>
              </a:spcAft>
              <a:buClr>
                <a:srgbClr val="000000"/>
              </a:buClr>
              <a:buSzPts val="1700"/>
              <a:buFont typeface="Arial"/>
              <a:buNone/>
            </a:pPr>
            <a:r>
              <a:rPr lang="en-GB" sz="2700">
                <a:latin typeface="Barlow"/>
                <a:ea typeface="Barlow"/>
                <a:cs typeface="Barlow"/>
                <a:sym typeface="Barlow"/>
              </a:rPr>
              <a:t>Multimediju atskaņotāja kontroles ir pieejamas, iezīmētas (Labeled) un piekļūstamas ar tastatūru. Tiek izmantoti jau gatavi risinājumi, kuri atbalsta piekļūstamības prasības (Youtube.com)</a:t>
            </a:r>
            <a:endParaRPr sz="2700">
              <a:latin typeface="Barlow"/>
              <a:ea typeface="Barlow"/>
              <a:cs typeface="Barlow"/>
              <a:sym typeface="Barlow"/>
            </a:endParaRPr>
          </a:p>
        </p:txBody>
      </p:sp>
      <p:sp>
        <p:nvSpPr>
          <p:cNvPr id="511" name="Google Shape;511;p68"/>
          <p:cNvSpPr txBox="1"/>
          <p:nvPr/>
        </p:nvSpPr>
        <p:spPr>
          <a:xfrm>
            <a:off x="1703433" y="5314010"/>
            <a:ext cx="9640500" cy="1466100"/>
          </a:xfrm>
          <a:prstGeom prst="rect">
            <a:avLst/>
          </a:prstGeom>
          <a:noFill/>
          <a:ln>
            <a:noFill/>
          </a:ln>
        </p:spPr>
        <p:txBody>
          <a:bodyPr anchorCtr="0" anchor="t" bIns="139050" lIns="139050" spcFirstLastPara="1" rIns="139050" wrap="square" tIns="139050">
            <a:noAutofit/>
          </a:bodyPr>
          <a:lstStyle/>
          <a:p>
            <a:pPr indent="0" lvl="0" marL="0" rtl="0" algn="l">
              <a:lnSpc>
                <a:spcPct val="115000"/>
              </a:lnSpc>
              <a:spcBef>
                <a:spcPts val="0"/>
              </a:spcBef>
              <a:spcAft>
                <a:spcPts val="2400"/>
              </a:spcAft>
              <a:buNone/>
            </a:pPr>
            <a:r>
              <a:rPr lang="en-GB" sz="2700">
                <a:latin typeface="Barlow"/>
                <a:ea typeface="Barlow"/>
                <a:cs typeface="Barlow"/>
                <a:sym typeface="Barlow"/>
              </a:rPr>
              <a:t>Multimediju atskaņotāja kontroles ir nepilnīgas/paslēptas un nav piekļūstamas.  </a:t>
            </a:r>
            <a:endParaRPr sz="2700">
              <a:latin typeface="Barlow"/>
              <a:ea typeface="Barlow"/>
              <a:cs typeface="Barlow"/>
              <a:sym typeface="Barlow"/>
            </a:endParaRPr>
          </a:p>
        </p:txBody>
      </p:sp>
      <p:pic>
        <p:nvPicPr>
          <p:cNvPr id="512" name="Google Shape;512;p68"/>
          <p:cNvPicPr preferRelativeResize="0"/>
          <p:nvPr/>
        </p:nvPicPr>
        <p:blipFill>
          <a:blip r:embed="rId5">
            <a:alphaModFix/>
          </a:blip>
          <a:stretch>
            <a:fillRect/>
          </a:stretch>
        </p:blipFill>
        <p:spPr>
          <a:xfrm>
            <a:off x="488006" y="-81350"/>
            <a:ext cx="1503557" cy="190777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6" name="Shape 516"/>
        <p:cNvGrpSpPr/>
        <p:nvPr/>
      </p:nvGrpSpPr>
      <p:grpSpPr>
        <a:xfrm>
          <a:off x="0" y="0"/>
          <a:ext cx="0" cy="0"/>
          <a:chOff x="0" y="0"/>
          <a:chExt cx="0" cy="0"/>
        </a:xfrm>
      </p:grpSpPr>
      <p:sp>
        <p:nvSpPr>
          <p:cNvPr id="517" name="Google Shape;517;p69"/>
          <p:cNvSpPr txBox="1"/>
          <p:nvPr>
            <p:ph type="title"/>
          </p:nvPr>
        </p:nvSpPr>
        <p:spPr>
          <a:xfrm>
            <a:off x="2506300" y="523050"/>
            <a:ext cx="9527400" cy="883500"/>
          </a:xfrm>
          <a:prstGeom prst="rect">
            <a:avLst/>
          </a:prstGeom>
        </p:spPr>
        <p:txBody>
          <a:bodyPr anchorCtr="0" anchor="t" bIns="139050" lIns="139050" spcFirstLastPara="1" rIns="139050" wrap="square" tIns="139050">
            <a:noAutofit/>
          </a:bodyPr>
          <a:lstStyle/>
          <a:p>
            <a:pPr indent="0" lvl="0" marL="0" rtl="0" algn="l">
              <a:spcBef>
                <a:spcPts val="0"/>
              </a:spcBef>
              <a:spcAft>
                <a:spcPts val="0"/>
              </a:spcAft>
              <a:buClr>
                <a:schemeClr val="dk1"/>
              </a:buClr>
              <a:buSzPts val="1700"/>
              <a:buFont typeface="Arial"/>
              <a:buNone/>
            </a:pPr>
            <a:r>
              <a:rPr lang="en-GB"/>
              <a:t>Kādas kontroles ir jāpārbauda</a:t>
            </a:r>
            <a:r>
              <a:rPr lang="en-GB"/>
              <a:t>?</a:t>
            </a:r>
            <a:endParaRPr/>
          </a:p>
        </p:txBody>
      </p:sp>
      <p:sp>
        <p:nvSpPr>
          <p:cNvPr id="518" name="Google Shape;518;p69"/>
          <p:cNvSpPr txBox="1"/>
          <p:nvPr/>
        </p:nvSpPr>
        <p:spPr>
          <a:xfrm>
            <a:off x="619525" y="2956623"/>
            <a:ext cx="10674300" cy="5292900"/>
          </a:xfrm>
          <a:prstGeom prst="rect">
            <a:avLst/>
          </a:prstGeom>
          <a:noFill/>
          <a:ln>
            <a:noFill/>
          </a:ln>
        </p:spPr>
        <p:txBody>
          <a:bodyPr anchorCtr="0" anchor="t" bIns="139050" lIns="139050" spcFirstLastPara="1" rIns="139050" wrap="square" tIns="139050">
            <a:noAutofit/>
          </a:bodyPr>
          <a:lstStyle/>
          <a:p>
            <a:pPr indent="0" lvl="0" marL="0" rtl="0" algn="l">
              <a:lnSpc>
                <a:spcPct val="100000"/>
              </a:lnSpc>
              <a:spcBef>
                <a:spcPts val="0"/>
              </a:spcBef>
              <a:spcAft>
                <a:spcPts val="0"/>
              </a:spcAft>
              <a:buNone/>
            </a:pPr>
            <a:r>
              <a:rPr lang="en-GB" sz="2600">
                <a:latin typeface="Barlow"/>
                <a:ea typeface="Barlow"/>
                <a:cs typeface="Barlow"/>
                <a:sym typeface="Barlow"/>
              </a:rPr>
              <a:t>Lietotājam ir jāspēj nomainīt vai mijiedarboties ar šādām kontrolēm:</a:t>
            </a:r>
            <a:endParaRPr sz="2600">
              <a:latin typeface="Barlow"/>
              <a:ea typeface="Barlow"/>
              <a:cs typeface="Barlow"/>
              <a:sym typeface="Barlow"/>
            </a:endParaRPr>
          </a:p>
          <a:p>
            <a:pPr indent="-393700" lvl="0" marL="457200" rtl="0" algn="l">
              <a:lnSpc>
                <a:spcPct val="100000"/>
              </a:lnSpc>
              <a:spcBef>
                <a:spcPts val="1200"/>
              </a:spcBef>
              <a:spcAft>
                <a:spcPts val="0"/>
              </a:spcAft>
              <a:buClr>
                <a:srgbClr val="009FDF"/>
              </a:buClr>
              <a:buSzPts val="2600"/>
              <a:buFont typeface="Barlow"/>
              <a:buChar char="●"/>
            </a:pPr>
            <a:r>
              <a:rPr lang="en-GB" sz="2600">
                <a:latin typeface="Barlow"/>
                <a:ea typeface="Barlow"/>
                <a:cs typeface="Barlow"/>
                <a:sym typeface="Barlow"/>
              </a:rPr>
              <a:t>video ātrums;</a:t>
            </a:r>
            <a:endParaRPr sz="2600">
              <a:latin typeface="Barlow"/>
              <a:ea typeface="Barlow"/>
              <a:cs typeface="Barlow"/>
              <a:sym typeface="Barlow"/>
            </a:endParaRPr>
          </a:p>
          <a:p>
            <a:pPr indent="-393700" lvl="0" marL="457200" rtl="0" algn="l">
              <a:lnSpc>
                <a:spcPct val="100000"/>
              </a:lnSpc>
              <a:spcBef>
                <a:spcPts val="800"/>
              </a:spcBef>
              <a:spcAft>
                <a:spcPts val="0"/>
              </a:spcAft>
              <a:buClr>
                <a:srgbClr val="009FDF"/>
              </a:buClr>
              <a:buSzPts val="2600"/>
              <a:buFont typeface="Barlow"/>
              <a:buChar char="●"/>
            </a:pPr>
            <a:r>
              <a:rPr lang="en-GB" sz="2600">
                <a:latin typeface="Barlow"/>
                <a:ea typeface="Barlow"/>
                <a:cs typeface="Barlow"/>
                <a:sym typeface="Barlow"/>
              </a:rPr>
              <a:t>valoda;</a:t>
            </a:r>
            <a:endParaRPr sz="2600">
              <a:latin typeface="Barlow"/>
              <a:ea typeface="Barlow"/>
              <a:cs typeface="Barlow"/>
              <a:sym typeface="Barlow"/>
            </a:endParaRPr>
          </a:p>
          <a:p>
            <a:pPr indent="-393700" lvl="0" marL="457200" rtl="0" algn="l">
              <a:lnSpc>
                <a:spcPct val="100000"/>
              </a:lnSpc>
              <a:spcBef>
                <a:spcPts val="800"/>
              </a:spcBef>
              <a:spcAft>
                <a:spcPts val="0"/>
              </a:spcAft>
              <a:buClr>
                <a:srgbClr val="009FDF"/>
              </a:buClr>
              <a:buSzPts val="2600"/>
              <a:buFont typeface="Barlow"/>
              <a:buChar char="●"/>
            </a:pPr>
            <a:r>
              <a:rPr lang="en-GB" sz="2600">
                <a:latin typeface="Barlow"/>
                <a:ea typeface="Barlow"/>
                <a:cs typeface="Barlow"/>
                <a:sym typeface="Barlow"/>
              </a:rPr>
              <a:t>subtitrus ir iespējams lasīt ar ekrāna lasītāja palīdzību;</a:t>
            </a:r>
            <a:endParaRPr sz="2600">
              <a:latin typeface="Barlow"/>
              <a:ea typeface="Barlow"/>
              <a:cs typeface="Barlow"/>
              <a:sym typeface="Barlow"/>
            </a:endParaRPr>
          </a:p>
          <a:p>
            <a:pPr indent="-393700" lvl="0" marL="457200" rtl="0" algn="l">
              <a:lnSpc>
                <a:spcPct val="100000"/>
              </a:lnSpc>
              <a:spcBef>
                <a:spcPts val="800"/>
              </a:spcBef>
              <a:spcAft>
                <a:spcPts val="0"/>
              </a:spcAft>
              <a:buClr>
                <a:srgbClr val="009FDF"/>
              </a:buClr>
              <a:buSzPts val="2600"/>
              <a:buFont typeface="Barlow"/>
              <a:buChar char="●"/>
            </a:pPr>
            <a:r>
              <a:rPr lang="en-GB" sz="2600">
                <a:latin typeface="Barlow"/>
                <a:ea typeface="Barlow"/>
                <a:cs typeface="Barlow"/>
                <a:sym typeface="Barlow"/>
              </a:rPr>
              <a:t>video ir piekļūstamams no klaviatūras;</a:t>
            </a:r>
            <a:endParaRPr sz="2600">
              <a:latin typeface="Barlow"/>
              <a:ea typeface="Barlow"/>
              <a:cs typeface="Barlow"/>
              <a:sym typeface="Barlow"/>
            </a:endParaRPr>
          </a:p>
          <a:p>
            <a:pPr indent="-393700" lvl="0" marL="457200" rtl="0" algn="l">
              <a:lnSpc>
                <a:spcPct val="100000"/>
              </a:lnSpc>
              <a:spcBef>
                <a:spcPts val="800"/>
              </a:spcBef>
              <a:spcAft>
                <a:spcPts val="0"/>
              </a:spcAft>
              <a:buClr>
                <a:srgbClr val="009FDF"/>
              </a:buClr>
              <a:buSzPts val="2600"/>
              <a:buFont typeface="Barlow"/>
              <a:buChar char="●"/>
            </a:pPr>
            <a:r>
              <a:rPr lang="en-GB" sz="2600">
                <a:latin typeface="Barlow"/>
                <a:ea typeface="Barlow"/>
                <a:cs typeface="Barlow"/>
                <a:sym typeface="Barlow"/>
              </a:rPr>
              <a:t>ir redzams fokuss;</a:t>
            </a:r>
            <a:endParaRPr sz="2600">
              <a:latin typeface="Barlow"/>
              <a:ea typeface="Barlow"/>
              <a:cs typeface="Barlow"/>
              <a:sym typeface="Barlow"/>
            </a:endParaRPr>
          </a:p>
          <a:p>
            <a:pPr indent="-393700" lvl="0" marL="457200" rtl="0" algn="l">
              <a:lnSpc>
                <a:spcPct val="100000"/>
              </a:lnSpc>
              <a:spcBef>
                <a:spcPts val="800"/>
              </a:spcBef>
              <a:spcAft>
                <a:spcPts val="0"/>
              </a:spcAft>
              <a:buClr>
                <a:srgbClr val="009FDF"/>
              </a:buClr>
              <a:buSzPts val="2600"/>
              <a:buFont typeface="Barlow"/>
              <a:buChar char="●"/>
            </a:pPr>
            <a:r>
              <a:rPr lang="en-GB" sz="2600">
                <a:latin typeface="Barlow"/>
                <a:ea typeface="Barlow"/>
                <a:cs typeface="Barlow"/>
                <a:sym typeface="Barlow"/>
              </a:rPr>
              <a:t>izvēlnes ir aprakstītas;</a:t>
            </a:r>
            <a:endParaRPr sz="2600">
              <a:latin typeface="Barlow"/>
              <a:ea typeface="Barlow"/>
              <a:cs typeface="Barlow"/>
              <a:sym typeface="Barlow"/>
            </a:endParaRPr>
          </a:p>
          <a:p>
            <a:pPr indent="-393700" lvl="0" marL="457200" rtl="0" algn="l">
              <a:lnSpc>
                <a:spcPct val="100000"/>
              </a:lnSpc>
              <a:spcBef>
                <a:spcPts val="800"/>
              </a:spcBef>
              <a:spcAft>
                <a:spcPts val="0"/>
              </a:spcAft>
              <a:buClr>
                <a:srgbClr val="009FDF"/>
              </a:buClr>
              <a:buSzPts val="2600"/>
              <a:buFont typeface="Barlow"/>
              <a:buChar char="●"/>
            </a:pPr>
            <a:r>
              <a:rPr lang="en-GB" sz="2600">
                <a:latin typeface="Barlow"/>
                <a:ea typeface="Barlow"/>
                <a:cs typeface="Barlow"/>
                <a:sym typeface="Barlow"/>
              </a:rPr>
              <a:t>ir pietiekams kontrasts starp suptitriem un video fona krāsām.</a:t>
            </a:r>
            <a:endParaRPr sz="2600">
              <a:latin typeface="Barlow"/>
              <a:ea typeface="Barlow"/>
              <a:cs typeface="Barlow"/>
              <a:sym typeface="Barlow"/>
            </a:endParaRPr>
          </a:p>
          <a:p>
            <a:pPr indent="0" lvl="0" marL="0" rtl="0" algn="l">
              <a:lnSpc>
                <a:spcPct val="100000"/>
              </a:lnSpc>
              <a:spcBef>
                <a:spcPts val="800"/>
              </a:spcBef>
              <a:spcAft>
                <a:spcPts val="0"/>
              </a:spcAft>
              <a:buNone/>
            </a:pPr>
            <a:r>
              <a:t/>
            </a:r>
            <a:endParaRPr sz="2600">
              <a:latin typeface="Barlow"/>
              <a:ea typeface="Barlow"/>
              <a:cs typeface="Barlow"/>
              <a:sym typeface="Barlow"/>
            </a:endParaRPr>
          </a:p>
          <a:p>
            <a:pPr indent="0" lvl="0" marL="0" rtl="0" algn="l">
              <a:lnSpc>
                <a:spcPct val="100000"/>
              </a:lnSpc>
              <a:spcBef>
                <a:spcPts val="1200"/>
              </a:spcBef>
              <a:spcAft>
                <a:spcPts val="0"/>
              </a:spcAft>
              <a:buNone/>
            </a:pPr>
            <a:r>
              <a:t/>
            </a:r>
            <a:endParaRPr sz="2600">
              <a:latin typeface="Barlow"/>
              <a:ea typeface="Barlow"/>
              <a:cs typeface="Barlow"/>
              <a:sym typeface="Barlow"/>
            </a:endParaRPr>
          </a:p>
          <a:p>
            <a:pPr indent="0" lvl="0" marL="0" rtl="0" algn="l">
              <a:spcBef>
                <a:spcPts val="1200"/>
              </a:spcBef>
              <a:spcAft>
                <a:spcPts val="0"/>
              </a:spcAft>
              <a:buNone/>
            </a:pPr>
            <a:r>
              <a:t/>
            </a:r>
            <a:endParaRPr sz="2600">
              <a:solidFill>
                <a:srgbClr val="000000"/>
              </a:solidFill>
              <a:latin typeface="Barlow"/>
              <a:ea typeface="Barlow"/>
              <a:cs typeface="Barlow"/>
              <a:sym typeface="Barlow"/>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34"/>
          <p:cNvSpPr/>
          <p:nvPr/>
        </p:nvSpPr>
        <p:spPr>
          <a:xfrm>
            <a:off x="3591325" y="1053550"/>
            <a:ext cx="5009400" cy="4904100"/>
          </a:xfrm>
          <a:prstGeom prst="ellipse">
            <a:avLst/>
          </a:prstGeom>
          <a:solidFill>
            <a:srgbClr val="D9EAD3"/>
          </a:solidFill>
          <a:ln>
            <a:noFill/>
          </a:ln>
        </p:spPr>
        <p:txBody>
          <a:bodyPr anchorCtr="0" anchor="ctr" bIns="139050" lIns="139050" spcFirstLastPara="1" rIns="139050" wrap="square" tIns="139050">
            <a:noAutofit/>
          </a:bodyPr>
          <a:lstStyle/>
          <a:p>
            <a:pPr indent="0" lvl="0" marL="0" rtl="0" algn="l">
              <a:spcBef>
                <a:spcPts val="0"/>
              </a:spcBef>
              <a:spcAft>
                <a:spcPts val="0"/>
              </a:spcAft>
              <a:buNone/>
            </a:pPr>
            <a:r>
              <a:t/>
            </a:r>
            <a:endParaRPr sz="1800"/>
          </a:p>
        </p:txBody>
      </p:sp>
      <p:sp>
        <p:nvSpPr>
          <p:cNvPr id="159" name="Google Shape;159;p34"/>
          <p:cNvSpPr txBox="1"/>
          <p:nvPr/>
        </p:nvSpPr>
        <p:spPr>
          <a:xfrm>
            <a:off x="3922900" y="3455750"/>
            <a:ext cx="4346400" cy="599400"/>
          </a:xfrm>
          <a:prstGeom prst="rect">
            <a:avLst/>
          </a:prstGeom>
          <a:noFill/>
          <a:ln>
            <a:noFill/>
          </a:ln>
        </p:spPr>
        <p:txBody>
          <a:bodyPr anchorCtr="0" anchor="t" bIns="139050" lIns="139050" spcFirstLastPara="1" rIns="139050" wrap="square" tIns="139050">
            <a:noAutofit/>
          </a:bodyPr>
          <a:lstStyle/>
          <a:p>
            <a:pPr indent="0" lvl="0" marL="0" rtl="0" algn="ctr">
              <a:spcBef>
                <a:spcPts val="0"/>
              </a:spcBef>
              <a:spcAft>
                <a:spcPts val="1500"/>
              </a:spcAft>
              <a:buNone/>
            </a:pPr>
            <a:r>
              <a:rPr lang="en-GB" sz="4300">
                <a:solidFill>
                  <a:schemeClr val="dk1"/>
                </a:solidFill>
                <a:latin typeface="Barlow SemiBold"/>
                <a:ea typeface="Barlow SemiBold"/>
                <a:cs typeface="Barlow SemiBold"/>
                <a:sym typeface="Barlow SemiBold"/>
              </a:rPr>
              <a:t>Uztveramība</a:t>
            </a:r>
            <a:endParaRPr sz="4300">
              <a:latin typeface="Barlow SemiBold"/>
              <a:ea typeface="Barlow SemiBold"/>
              <a:cs typeface="Barlow SemiBold"/>
              <a:sym typeface="Barlow SemiBold"/>
            </a:endParaRPr>
          </a:p>
        </p:txBody>
      </p:sp>
      <p:sp>
        <p:nvSpPr>
          <p:cNvPr id="160" name="Google Shape;160;p34"/>
          <p:cNvSpPr txBox="1"/>
          <p:nvPr/>
        </p:nvSpPr>
        <p:spPr>
          <a:xfrm>
            <a:off x="1431225" y="6298100"/>
            <a:ext cx="9329700" cy="2428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800">
                <a:latin typeface="Barlow"/>
                <a:ea typeface="Barlow"/>
                <a:cs typeface="Barlow"/>
                <a:sym typeface="Barlow"/>
              </a:rPr>
              <a:t>Informācija un lietotāja saskarnes sastāvdaļas tiek pasniegtas lietotājiem viegli uztveramā veidā</a:t>
            </a:r>
            <a:endParaRPr sz="2800">
              <a:latin typeface="Barlow"/>
              <a:ea typeface="Barlow"/>
              <a:cs typeface="Barlow"/>
              <a:sym typeface="Barlow"/>
            </a:endParaRPr>
          </a:p>
          <a:p>
            <a:pPr indent="0" lvl="0" marL="0" rtl="0" algn="ctr">
              <a:spcBef>
                <a:spcPts val="2000"/>
              </a:spcBef>
              <a:spcAft>
                <a:spcPts val="0"/>
              </a:spcAft>
              <a:buNone/>
            </a:pPr>
            <a:r>
              <a:t/>
            </a:r>
            <a:endParaRPr sz="2800">
              <a:latin typeface="Barlow"/>
              <a:ea typeface="Barlow"/>
              <a:cs typeface="Barlow"/>
              <a:sym typeface="Barlow"/>
            </a:endParaRPr>
          </a:p>
          <a:p>
            <a:pPr indent="0" lvl="0" marL="0" rtl="0" algn="ctr">
              <a:spcBef>
                <a:spcPts val="2000"/>
              </a:spcBef>
              <a:spcAft>
                <a:spcPts val="2000"/>
              </a:spcAft>
              <a:buNone/>
            </a:pPr>
            <a:r>
              <a:t/>
            </a:r>
            <a:endParaRPr sz="2800">
              <a:solidFill>
                <a:srgbClr val="000000"/>
              </a:solidFill>
              <a:latin typeface="Barlow"/>
              <a:ea typeface="Barlow"/>
              <a:cs typeface="Barlow"/>
              <a:sym typeface="Barlow"/>
            </a:endParaRPr>
          </a:p>
        </p:txBody>
      </p:sp>
      <p:pic>
        <p:nvPicPr>
          <p:cNvPr id="161" name="Google Shape;161;p34"/>
          <p:cNvPicPr preferRelativeResize="0"/>
          <p:nvPr/>
        </p:nvPicPr>
        <p:blipFill>
          <a:blip r:embed="rId3">
            <a:alphaModFix/>
          </a:blip>
          <a:stretch>
            <a:fillRect/>
          </a:stretch>
        </p:blipFill>
        <p:spPr>
          <a:xfrm>
            <a:off x="5372850" y="2140225"/>
            <a:ext cx="1552575" cy="1476375"/>
          </a:xfrm>
          <a:prstGeom prst="rect">
            <a:avLst/>
          </a:prstGeom>
          <a:noFill/>
          <a:ln>
            <a:noFill/>
          </a:ln>
        </p:spPr>
      </p:pic>
      <p:pic>
        <p:nvPicPr>
          <p:cNvPr id="162" name="Google Shape;162;p34"/>
          <p:cNvPicPr preferRelativeResize="0"/>
          <p:nvPr/>
        </p:nvPicPr>
        <p:blipFill>
          <a:blip r:embed="rId4">
            <a:alphaModFix/>
          </a:blip>
          <a:stretch>
            <a:fillRect/>
          </a:stretch>
        </p:blipFill>
        <p:spPr>
          <a:xfrm>
            <a:off x="488006" y="-81350"/>
            <a:ext cx="1503557" cy="190777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2" name="Shape 522"/>
        <p:cNvGrpSpPr/>
        <p:nvPr/>
      </p:nvGrpSpPr>
      <p:grpSpPr>
        <a:xfrm>
          <a:off x="0" y="0"/>
          <a:ext cx="0" cy="0"/>
          <a:chOff x="0" y="0"/>
          <a:chExt cx="0" cy="0"/>
        </a:xfrm>
      </p:grpSpPr>
      <p:pic>
        <p:nvPicPr>
          <p:cNvPr id="523" name="Google Shape;523;p70"/>
          <p:cNvPicPr preferRelativeResize="0"/>
          <p:nvPr/>
        </p:nvPicPr>
        <p:blipFill>
          <a:blip r:embed="rId3">
            <a:alphaModFix/>
          </a:blip>
          <a:stretch>
            <a:fillRect/>
          </a:stretch>
        </p:blipFill>
        <p:spPr>
          <a:xfrm>
            <a:off x="491700" y="2050588"/>
            <a:ext cx="6033990" cy="6159137"/>
          </a:xfrm>
          <a:prstGeom prst="rect">
            <a:avLst/>
          </a:prstGeom>
          <a:noFill/>
          <a:ln>
            <a:noFill/>
          </a:ln>
        </p:spPr>
      </p:pic>
      <p:sp>
        <p:nvSpPr>
          <p:cNvPr id="524" name="Google Shape;524;p70"/>
          <p:cNvSpPr txBox="1"/>
          <p:nvPr/>
        </p:nvSpPr>
        <p:spPr>
          <a:xfrm>
            <a:off x="7457675" y="4388627"/>
            <a:ext cx="4052100" cy="1041300"/>
          </a:xfrm>
          <a:prstGeom prst="rect">
            <a:avLst/>
          </a:prstGeom>
          <a:noFill/>
          <a:ln>
            <a:noFill/>
          </a:ln>
        </p:spPr>
        <p:txBody>
          <a:bodyPr anchorCtr="0" anchor="t" bIns="139050" lIns="139050" spcFirstLastPara="1" rIns="139050" wrap="square" tIns="139050">
            <a:noAutofit/>
          </a:bodyPr>
          <a:lstStyle/>
          <a:p>
            <a:pPr indent="0" lvl="0" marL="0" rtl="0" algn="l">
              <a:lnSpc>
                <a:spcPct val="100000"/>
              </a:lnSpc>
              <a:spcBef>
                <a:spcPts val="0"/>
              </a:spcBef>
              <a:spcAft>
                <a:spcPts val="0"/>
              </a:spcAft>
              <a:buNone/>
            </a:pPr>
            <a:r>
              <a:rPr lang="en-GB" sz="3000">
                <a:latin typeface="Barlow"/>
                <a:ea typeface="Barlow"/>
                <a:cs typeface="Barlow"/>
                <a:sym typeface="Barlow"/>
              </a:rPr>
              <a:t>Subtitri (Captions, citur arī Subtitles)</a:t>
            </a:r>
            <a:endParaRPr sz="3000">
              <a:latin typeface="Barlow"/>
              <a:ea typeface="Barlow"/>
              <a:cs typeface="Barlow"/>
              <a:sym typeface="Barlow"/>
            </a:endParaRPr>
          </a:p>
          <a:p>
            <a:pPr indent="0" lvl="0" marL="0" rtl="0" algn="l">
              <a:lnSpc>
                <a:spcPct val="100000"/>
              </a:lnSpc>
              <a:spcBef>
                <a:spcPts val="1500"/>
              </a:spcBef>
              <a:spcAft>
                <a:spcPts val="1500"/>
              </a:spcAft>
              <a:buNone/>
            </a:pPr>
            <a:r>
              <a:t/>
            </a:r>
            <a:endParaRPr sz="3000">
              <a:latin typeface="Barlow"/>
              <a:ea typeface="Barlow"/>
              <a:cs typeface="Barlow"/>
              <a:sym typeface="Barlow"/>
            </a:endParaRPr>
          </a:p>
        </p:txBody>
      </p:sp>
      <p:cxnSp>
        <p:nvCxnSpPr>
          <p:cNvPr id="525" name="Google Shape;525;p70"/>
          <p:cNvCxnSpPr/>
          <p:nvPr/>
        </p:nvCxnSpPr>
        <p:spPr>
          <a:xfrm flipH="1">
            <a:off x="4439475" y="4721075"/>
            <a:ext cx="3048000" cy="546600"/>
          </a:xfrm>
          <a:prstGeom prst="straightConnector1">
            <a:avLst/>
          </a:prstGeom>
          <a:noFill/>
          <a:ln cap="flat" cmpd="sng" w="28575">
            <a:solidFill>
              <a:srgbClr val="009FDF"/>
            </a:solidFill>
            <a:prstDash val="solid"/>
            <a:round/>
            <a:headEnd len="med" w="med" type="none"/>
            <a:tailEnd len="med" w="med" type="triangle"/>
          </a:ln>
        </p:spPr>
      </p:cxnSp>
      <p:cxnSp>
        <p:nvCxnSpPr>
          <p:cNvPr id="526" name="Google Shape;526;p70"/>
          <p:cNvCxnSpPr>
            <a:stCxn id="524" idx="1"/>
          </p:cNvCxnSpPr>
          <p:nvPr/>
        </p:nvCxnSpPr>
        <p:spPr>
          <a:xfrm flipH="1">
            <a:off x="5658575" y="4909277"/>
            <a:ext cx="1799100" cy="822300"/>
          </a:xfrm>
          <a:prstGeom prst="straightConnector1">
            <a:avLst/>
          </a:prstGeom>
          <a:noFill/>
          <a:ln cap="flat" cmpd="sng" w="28575">
            <a:solidFill>
              <a:srgbClr val="009FDF"/>
            </a:solidFill>
            <a:prstDash val="solid"/>
            <a:round/>
            <a:headEnd len="med" w="med" type="none"/>
            <a:tailEnd len="med" w="med" type="triangle"/>
          </a:ln>
        </p:spPr>
      </p:cxnSp>
      <p:sp>
        <p:nvSpPr>
          <p:cNvPr id="527" name="Google Shape;527;p70"/>
          <p:cNvSpPr txBox="1"/>
          <p:nvPr/>
        </p:nvSpPr>
        <p:spPr>
          <a:xfrm>
            <a:off x="491700" y="8486984"/>
            <a:ext cx="11208900" cy="743100"/>
          </a:xfrm>
          <a:prstGeom prst="rect">
            <a:avLst/>
          </a:prstGeom>
          <a:noFill/>
          <a:ln>
            <a:noFill/>
          </a:ln>
        </p:spPr>
        <p:txBody>
          <a:bodyPr anchorCtr="0" anchor="t" bIns="180625" lIns="180625" spcFirstLastPara="1" rIns="180625" wrap="square" tIns="180625">
            <a:noAutofit/>
          </a:bodyPr>
          <a:lstStyle/>
          <a:p>
            <a:pPr indent="0" lvl="0" marL="0" rtl="0" algn="l">
              <a:spcBef>
                <a:spcPts val="0"/>
              </a:spcBef>
              <a:spcAft>
                <a:spcPts val="0"/>
              </a:spcAft>
              <a:buNone/>
            </a:pPr>
            <a:r>
              <a:rPr lang="en-GB" sz="2200">
                <a:solidFill>
                  <a:srgbClr val="999999"/>
                </a:solidFill>
                <a:latin typeface="Barlow"/>
                <a:ea typeface="Barlow"/>
                <a:cs typeface="Barlow"/>
                <a:sym typeface="Barlow"/>
              </a:rPr>
              <a:t>Avots: https://www.linkedin.com/learning/ux-foundations-accessibility/welcome</a:t>
            </a:r>
            <a:endParaRPr sz="2200">
              <a:solidFill>
                <a:srgbClr val="999999"/>
              </a:solidFill>
              <a:latin typeface="Barlow"/>
              <a:ea typeface="Barlow"/>
              <a:cs typeface="Barlow"/>
              <a:sym typeface="Barlow"/>
            </a:endParaRPr>
          </a:p>
          <a:p>
            <a:pPr indent="0" lvl="0" marL="0" rtl="0" algn="l">
              <a:spcBef>
                <a:spcPts val="1200"/>
              </a:spcBef>
              <a:spcAft>
                <a:spcPts val="0"/>
              </a:spcAft>
              <a:buNone/>
            </a:pPr>
            <a:r>
              <a:t/>
            </a:r>
            <a:endParaRPr sz="3400">
              <a:latin typeface="Barlow"/>
              <a:ea typeface="Barlow"/>
              <a:cs typeface="Barlow"/>
              <a:sym typeface="Barlow"/>
            </a:endParaRPr>
          </a:p>
        </p:txBody>
      </p:sp>
      <p:sp>
        <p:nvSpPr>
          <p:cNvPr id="528" name="Google Shape;528;p70"/>
          <p:cNvSpPr txBox="1"/>
          <p:nvPr/>
        </p:nvSpPr>
        <p:spPr>
          <a:xfrm>
            <a:off x="7447725" y="6815954"/>
            <a:ext cx="4052100" cy="1041300"/>
          </a:xfrm>
          <a:prstGeom prst="rect">
            <a:avLst/>
          </a:prstGeom>
          <a:noFill/>
          <a:ln>
            <a:noFill/>
          </a:ln>
        </p:spPr>
        <p:txBody>
          <a:bodyPr anchorCtr="0" anchor="t" bIns="139050" lIns="139050" spcFirstLastPara="1" rIns="139050" wrap="square" tIns="139050">
            <a:noAutofit/>
          </a:bodyPr>
          <a:lstStyle/>
          <a:p>
            <a:pPr indent="0" lvl="0" marL="0" rtl="0" algn="l">
              <a:lnSpc>
                <a:spcPct val="100000"/>
              </a:lnSpc>
              <a:spcBef>
                <a:spcPts val="0"/>
              </a:spcBef>
              <a:spcAft>
                <a:spcPts val="1500"/>
              </a:spcAft>
              <a:buNone/>
            </a:pPr>
            <a:r>
              <a:rPr lang="en-GB" sz="3000">
                <a:latin typeface="Barlow"/>
                <a:ea typeface="Barlow"/>
                <a:cs typeface="Barlow"/>
                <a:sym typeface="Barlow"/>
              </a:rPr>
              <a:t>Audio apraksts (Audio description)</a:t>
            </a:r>
            <a:endParaRPr sz="3000">
              <a:latin typeface="Barlow"/>
              <a:ea typeface="Barlow"/>
              <a:cs typeface="Barlow"/>
              <a:sym typeface="Barlow"/>
            </a:endParaRPr>
          </a:p>
        </p:txBody>
      </p:sp>
      <p:cxnSp>
        <p:nvCxnSpPr>
          <p:cNvPr id="529" name="Google Shape;529;p70"/>
          <p:cNvCxnSpPr/>
          <p:nvPr/>
        </p:nvCxnSpPr>
        <p:spPr>
          <a:xfrm flipH="1">
            <a:off x="4903300" y="7145100"/>
            <a:ext cx="2438400" cy="309300"/>
          </a:xfrm>
          <a:prstGeom prst="straightConnector1">
            <a:avLst/>
          </a:prstGeom>
          <a:noFill/>
          <a:ln cap="flat" cmpd="sng" w="28575">
            <a:solidFill>
              <a:srgbClr val="009FDF"/>
            </a:solidFill>
            <a:prstDash val="solid"/>
            <a:round/>
            <a:headEnd len="med" w="med" type="none"/>
            <a:tailEnd len="med" w="med" type="triangle"/>
          </a:ln>
        </p:spPr>
      </p:cxnSp>
      <p:sp>
        <p:nvSpPr>
          <p:cNvPr id="530" name="Google Shape;530;p70"/>
          <p:cNvSpPr txBox="1"/>
          <p:nvPr/>
        </p:nvSpPr>
        <p:spPr>
          <a:xfrm>
            <a:off x="7457675" y="2158952"/>
            <a:ext cx="4052100" cy="1041300"/>
          </a:xfrm>
          <a:prstGeom prst="rect">
            <a:avLst/>
          </a:prstGeom>
          <a:noFill/>
          <a:ln>
            <a:noFill/>
          </a:ln>
        </p:spPr>
        <p:txBody>
          <a:bodyPr anchorCtr="0" anchor="t" bIns="139050" lIns="139050" spcFirstLastPara="1" rIns="139050" wrap="square" tIns="139050">
            <a:noAutofit/>
          </a:bodyPr>
          <a:lstStyle/>
          <a:p>
            <a:pPr indent="0" lvl="0" marL="0" rtl="0" algn="l">
              <a:lnSpc>
                <a:spcPct val="100000"/>
              </a:lnSpc>
              <a:spcBef>
                <a:spcPts val="0"/>
              </a:spcBef>
              <a:spcAft>
                <a:spcPts val="0"/>
              </a:spcAft>
              <a:buNone/>
            </a:pPr>
            <a:r>
              <a:rPr lang="en-GB" sz="3000">
                <a:latin typeface="Barlow"/>
                <a:ea typeface="Barlow"/>
                <a:cs typeface="Barlow"/>
                <a:sym typeface="Barlow"/>
              </a:rPr>
              <a:t>Video ātruma maiņa</a:t>
            </a:r>
            <a:endParaRPr sz="3000">
              <a:latin typeface="Barlow"/>
              <a:ea typeface="Barlow"/>
              <a:cs typeface="Barlow"/>
              <a:sym typeface="Barlow"/>
            </a:endParaRPr>
          </a:p>
          <a:p>
            <a:pPr indent="0" lvl="0" marL="0" rtl="0" algn="l">
              <a:lnSpc>
                <a:spcPct val="100000"/>
              </a:lnSpc>
              <a:spcBef>
                <a:spcPts val="1500"/>
              </a:spcBef>
              <a:spcAft>
                <a:spcPts val="1500"/>
              </a:spcAft>
              <a:buNone/>
            </a:pPr>
            <a:r>
              <a:t/>
            </a:r>
            <a:endParaRPr sz="3000">
              <a:latin typeface="Barlow"/>
              <a:ea typeface="Barlow"/>
              <a:cs typeface="Barlow"/>
              <a:sym typeface="Barlow"/>
            </a:endParaRPr>
          </a:p>
        </p:txBody>
      </p:sp>
      <p:cxnSp>
        <p:nvCxnSpPr>
          <p:cNvPr id="531" name="Google Shape;531;p70"/>
          <p:cNvCxnSpPr/>
          <p:nvPr/>
        </p:nvCxnSpPr>
        <p:spPr>
          <a:xfrm flipH="1">
            <a:off x="5380475" y="2481475"/>
            <a:ext cx="2080500" cy="3207000"/>
          </a:xfrm>
          <a:prstGeom prst="straightConnector1">
            <a:avLst/>
          </a:prstGeom>
          <a:noFill/>
          <a:ln cap="flat" cmpd="sng" w="28575">
            <a:solidFill>
              <a:srgbClr val="009FDF"/>
            </a:solidFill>
            <a:prstDash val="solid"/>
            <a:round/>
            <a:headEnd len="med" w="med" type="none"/>
            <a:tailEnd len="med" w="med" type="triangle"/>
          </a:ln>
        </p:spPr>
      </p:cxnSp>
      <p:pic>
        <p:nvPicPr>
          <p:cNvPr id="532" name="Google Shape;532;p70"/>
          <p:cNvPicPr preferRelativeResize="0"/>
          <p:nvPr/>
        </p:nvPicPr>
        <p:blipFill>
          <a:blip r:embed="rId4">
            <a:alphaModFix/>
          </a:blip>
          <a:stretch>
            <a:fillRect/>
          </a:stretch>
        </p:blipFill>
        <p:spPr>
          <a:xfrm>
            <a:off x="488006" y="-81350"/>
            <a:ext cx="1503557" cy="190777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6" name="Shape 536"/>
        <p:cNvGrpSpPr/>
        <p:nvPr/>
      </p:nvGrpSpPr>
      <p:grpSpPr>
        <a:xfrm>
          <a:off x="0" y="0"/>
          <a:ext cx="0" cy="0"/>
          <a:chOff x="0" y="0"/>
          <a:chExt cx="0" cy="0"/>
        </a:xfrm>
      </p:grpSpPr>
      <p:pic>
        <p:nvPicPr>
          <p:cNvPr id="537" name="Google Shape;537;p71"/>
          <p:cNvPicPr preferRelativeResize="0"/>
          <p:nvPr/>
        </p:nvPicPr>
        <p:blipFill>
          <a:blip r:embed="rId3">
            <a:alphaModFix/>
          </a:blip>
          <a:stretch>
            <a:fillRect/>
          </a:stretch>
        </p:blipFill>
        <p:spPr>
          <a:xfrm>
            <a:off x="571200" y="2491125"/>
            <a:ext cx="11208902" cy="4693710"/>
          </a:xfrm>
          <a:prstGeom prst="rect">
            <a:avLst/>
          </a:prstGeom>
          <a:noFill/>
          <a:ln>
            <a:noFill/>
          </a:ln>
        </p:spPr>
      </p:pic>
      <p:sp>
        <p:nvSpPr>
          <p:cNvPr id="538" name="Google Shape;538;p71"/>
          <p:cNvSpPr txBox="1"/>
          <p:nvPr/>
        </p:nvSpPr>
        <p:spPr>
          <a:xfrm>
            <a:off x="571200" y="7443218"/>
            <a:ext cx="4052100" cy="653700"/>
          </a:xfrm>
          <a:prstGeom prst="rect">
            <a:avLst/>
          </a:prstGeom>
          <a:noFill/>
          <a:ln>
            <a:noFill/>
          </a:ln>
        </p:spPr>
        <p:txBody>
          <a:bodyPr anchorCtr="0" anchor="t" bIns="139050" lIns="139050" spcFirstLastPara="1" rIns="139050" wrap="square" tIns="139050">
            <a:noAutofit/>
          </a:bodyPr>
          <a:lstStyle/>
          <a:p>
            <a:pPr indent="0" lvl="0" marL="0" rtl="0" algn="l">
              <a:lnSpc>
                <a:spcPct val="100000"/>
              </a:lnSpc>
              <a:spcBef>
                <a:spcPts val="0"/>
              </a:spcBef>
              <a:spcAft>
                <a:spcPts val="1500"/>
              </a:spcAft>
              <a:buNone/>
            </a:pPr>
            <a:r>
              <a:rPr lang="en-GB" sz="3000">
                <a:latin typeface="Barlow"/>
                <a:ea typeface="Barlow"/>
                <a:cs typeface="Barlow"/>
                <a:sym typeface="Barlow"/>
              </a:rPr>
              <a:t>Noraksts (Transcript)</a:t>
            </a:r>
            <a:endParaRPr sz="3000">
              <a:latin typeface="Barlow"/>
              <a:ea typeface="Barlow"/>
              <a:cs typeface="Barlow"/>
              <a:sym typeface="Barlow"/>
            </a:endParaRPr>
          </a:p>
        </p:txBody>
      </p:sp>
      <p:sp>
        <p:nvSpPr>
          <p:cNvPr id="539" name="Google Shape;539;p71"/>
          <p:cNvSpPr txBox="1"/>
          <p:nvPr/>
        </p:nvSpPr>
        <p:spPr>
          <a:xfrm>
            <a:off x="491700" y="8486984"/>
            <a:ext cx="11208900" cy="743100"/>
          </a:xfrm>
          <a:prstGeom prst="rect">
            <a:avLst/>
          </a:prstGeom>
          <a:noFill/>
          <a:ln>
            <a:noFill/>
          </a:ln>
        </p:spPr>
        <p:txBody>
          <a:bodyPr anchorCtr="0" anchor="t" bIns="180625" lIns="180625" spcFirstLastPara="1" rIns="180625" wrap="square" tIns="180625">
            <a:noAutofit/>
          </a:bodyPr>
          <a:lstStyle/>
          <a:p>
            <a:pPr indent="0" lvl="0" marL="0" rtl="0" algn="l">
              <a:spcBef>
                <a:spcPts val="0"/>
              </a:spcBef>
              <a:spcAft>
                <a:spcPts val="0"/>
              </a:spcAft>
              <a:buNone/>
            </a:pPr>
            <a:r>
              <a:rPr lang="en-GB" sz="2200">
                <a:solidFill>
                  <a:srgbClr val="999999"/>
                </a:solidFill>
                <a:latin typeface="Barlow"/>
                <a:ea typeface="Barlow"/>
                <a:cs typeface="Barlow"/>
                <a:sym typeface="Barlow"/>
              </a:rPr>
              <a:t>Avots:</a:t>
            </a:r>
            <a:r>
              <a:rPr lang="en-GB" sz="2200">
                <a:solidFill>
                  <a:srgbClr val="999999"/>
                </a:solidFill>
                <a:uFill>
                  <a:noFill/>
                </a:uFill>
                <a:latin typeface="Barlow"/>
                <a:ea typeface="Barlow"/>
                <a:cs typeface="Barlow"/>
                <a:sym typeface="Barlow"/>
                <a:hlinkClick r:id="rId4">
                  <a:extLst>
                    <a:ext uri="{A12FA001-AC4F-418D-AE19-62706E023703}">
                      <ahyp:hlinkClr val="tx"/>
                    </a:ext>
                  </a:extLst>
                </a:hlinkClick>
              </a:rPr>
              <a:t>https://www.youtube.com/watch?time_continue=1557&amp;v=RsNt2AM4j9g&amp;feature=emb_title</a:t>
            </a:r>
            <a:r>
              <a:rPr lang="en-GB" sz="2200">
                <a:solidFill>
                  <a:srgbClr val="999999"/>
                </a:solidFill>
                <a:latin typeface="Barlow"/>
                <a:ea typeface="Barlow"/>
                <a:cs typeface="Barlow"/>
                <a:sym typeface="Barlow"/>
              </a:rPr>
              <a:t>, https://www.youtube.com/watch?v=KO7vuki02qk</a:t>
            </a:r>
            <a:endParaRPr sz="2200">
              <a:solidFill>
                <a:srgbClr val="999999"/>
              </a:solidFill>
              <a:latin typeface="Barlow"/>
              <a:ea typeface="Barlow"/>
              <a:cs typeface="Barlow"/>
              <a:sym typeface="Barlow"/>
            </a:endParaRPr>
          </a:p>
          <a:p>
            <a:pPr indent="0" lvl="0" marL="0" rtl="0" algn="l">
              <a:spcBef>
                <a:spcPts val="1200"/>
              </a:spcBef>
              <a:spcAft>
                <a:spcPts val="0"/>
              </a:spcAft>
              <a:buNone/>
            </a:pPr>
            <a:r>
              <a:t/>
            </a:r>
            <a:endParaRPr sz="3400">
              <a:latin typeface="Barlow"/>
              <a:ea typeface="Barlow"/>
              <a:cs typeface="Barlow"/>
              <a:sym typeface="Barlow"/>
            </a:endParaRPr>
          </a:p>
        </p:txBody>
      </p:sp>
      <p:cxnSp>
        <p:nvCxnSpPr>
          <p:cNvPr id="540" name="Google Shape;540;p71"/>
          <p:cNvCxnSpPr/>
          <p:nvPr/>
        </p:nvCxnSpPr>
        <p:spPr>
          <a:xfrm flipH="1" rot="10800000">
            <a:off x="2862475" y="6629600"/>
            <a:ext cx="2531400" cy="887700"/>
          </a:xfrm>
          <a:prstGeom prst="straightConnector1">
            <a:avLst/>
          </a:prstGeom>
          <a:noFill/>
          <a:ln cap="flat" cmpd="sng" w="28575">
            <a:solidFill>
              <a:srgbClr val="009FDF"/>
            </a:solidFill>
            <a:prstDash val="solid"/>
            <a:round/>
            <a:headEnd len="med" w="med" type="none"/>
            <a:tailEnd len="med" w="med" type="triangle"/>
          </a:ln>
        </p:spPr>
      </p:cxnSp>
      <p:pic>
        <p:nvPicPr>
          <p:cNvPr id="541" name="Google Shape;541;p71"/>
          <p:cNvPicPr preferRelativeResize="0"/>
          <p:nvPr/>
        </p:nvPicPr>
        <p:blipFill>
          <a:blip r:embed="rId5">
            <a:alphaModFix/>
          </a:blip>
          <a:stretch>
            <a:fillRect/>
          </a:stretch>
        </p:blipFill>
        <p:spPr>
          <a:xfrm>
            <a:off x="571200" y="2056100"/>
            <a:ext cx="9195650" cy="3820325"/>
          </a:xfrm>
          <a:prstGeom prst="rect">
            <a:avLst/>
          </a:prstGeom>
          <a:noFill/>
          <a:ln>
            <a:noFill/>
          </a:ln>
        </p:spPr>
      </p:pic>
      <p:cxnSp>
        <p:nvCxnSpPr>
          <p:cNvPr id="542" name="Google Shape;542;p71"/>
          <p:cNvCxnSpPr>
            <a:stCxn id="538" idx="0"/>
          </p:cNvCxnSpPr>
          <p:nvPr/>
        </p:nvCxnSpPr>
        <p:spPr>
          <a:xfrm flipH="1" rot="10800000">
            <a:off x="2597250" y="5529518"/>
            <a:ext cx="2226600" cy="1913700"/>
          </a:xfrm>
          <a:prstGeom prst="straightConnector1">
            <a:avLst/>
          </a:prstGeom>
          <a:noFill/>
          <a:ln cap="flat" cmpd="sng" w="28575">
            <a:solidFill>
              <a:srgbClr val="009FDF"/>
            </a:solidFill>
            <a:prstDash val="solid"/>
            <a:round/>
            <a:headEnd len="med" w="med" type="none"/>
            <a:tailEnd len="med" w="med" type="triangle"/>
          </a:ln>
        </p:spPr>
      </p:cxnSp>
      <p:pic>
        <p:nvPicPr>
          <p:cNvPr id="543" name="Google Shape;543;p71"/>
          <p:cNvPicPr preferRelativeResize="0"/>
          <p:nvPr/>
        </p:nvPicPr>
        <p:blipFill>
          <a:blip r:embed="rId6">
            <a:alphaModFix/>
          </a:blip>
          <a:stretch>
            <a:fillRect/>
          </a:stretch>
        </p:blipFill>
        <p:spPr>
          <a:xfrm>
            <a:off x="488006" y="-81350"/>
            <a:ext cx="1503557" cy="190777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7" name="Shape 547"/>
        <p:cNvGrpSpPr/>
        <p:nvPr/>
      </p:nvGrpSpPr>
      <p:grpSpPr>
        <a:xfrm>
          <a:off x="0" y="0"/>
          <a:ext cx="0" cy="0"/>
          <a:chOff x="0" y="0"/>
          <a:chExt cx="0" cy="0"/>
        </a:xfrm>
      </p:grpSpPr>
      <p:sp>
        <p:nvSpPr>
          <p:cNvPr id="548" name="Google Shape;548;p72"/>
          <p:cNvSpPr txBox="1"/>
          <p:nvPr/>
        </p:nvSpPr>
        <p:spPr>
          <a:xfrm>
            <a:off x="644100" y="8867984"/>
            <a:ext cx="11208900" cy="743100"/>
          </a:xfrm>
          <a:prstGeom prst="rect">
            <a:avLst/>
          </a:prstGeom>
          <a:noFill/>
          <a:ln>
            <a:noFill/>
          </a:ln>
        </p:spPr>
        <p:txBody>
          <a:bodyPr anchorCtr="0" anchor="t" bIns="180625" lIns="180625" spcFirstLastPara="1" rIns="180625" wrap="square" tIns="180625">
            <a:noAutofit/>
          </a:bodyPr>
          <a:lstStyle/>
          <a:p>
            <a:pPr indent="0" lvl="0" marL="0" rtl="0" algn="l">
              <a:spcBef>
                <a:spcPts val="0"/>
              </a:spcBef>
              <a:spcAft>
                <a:spcPts val="0"/>
              </a:spcAft>
              <a:buNone/>
            </a:pPr>
            <a:r>
              <a:rPr lang="en-GB" sz="2200">
                <a:solidFill>
                  <a:srgbClr val="999999"/>
                </a:solidFill>
                <a:latin typeface="Barlow"/>
                <a:ea typeface="Barlow"/>
                <a:cs typeface="Barlow"/>
                <a:sym typeface="Barlow"/>
              </a:rPr>
              <a:t>Avots:  http://ieejaskarte.lv/</a:t>
            </a:r>
            <a:endParaRPr sz="2200">
              <a:solidFill>
                <a:srgbClr val="999999"/>
              </a:solidFill>
              <a:latin typeface="Barlow"/>
              <a:ea typeface="Barlow"/>
              <a:cs typeface="Barlow"/>
              <a:sym typeface="Barlow"/>
            </a:endParaRPr>
          </a:p>
          <a:p>
            <a:pPr indent="0" lvl="0" marL="0" rtl="0" algn="l">
              <a:spcBef>
                <a:spcPts val="1200"/>
              </a:spcBef>
              <a:spcAft>
                <a:spcPts val="0"/>
              </a:spcAft>
              <a:buNone/>
            </a:pPr>
            <a:r>
              <a:t/>
            </a:r>
            <a:endParaRPr sz="3400">
              <a:latin typeface="Barlow"/>
              <a:ea typeface="Barlow"/>
              <a:cs typeface="Barlow"/>
              <a:sym typeface="Barlow"/>
            </a:endParaRPr>
          </a:p>
        </p:txBody>
      </p:sp>
      <p:sp>
        <p:nvSpPr>
          <p:cNvPr id="549" name="Google Shape;549;p72"/>
          <p:cNvSpPr txBox="1"/>
          <p:nvPr>
            <p:ph type="title"/>
          </p:nvPr>
        </p:nvSpPr>
        <p:spPr>
          <a:xfrm>
            <a:off x="2625300" y="446850"/>
            <a:ext cx="8824500" cy="883500"/>
          </a:xfrm>
          <a:prstGeom prst="rect">
            <a:avLst/>
          </a:prstGeom>
        </p:spPr>
        <p:txBody>
          <a:bodyPr anchorCtr="0" anchor="t" bIns="139050" lIns="139050" spcFirstLastPara="1" rIns="139050" wrap="square" tIns="139050">
            <a:noAutofit/>
          </a:bodyPr>
          <a:lstStyle/>
          <a:p>
            <a:pPr indent="0" lvl="0" marL="0" rtl="0" algn="l">
              <a:spcBef>
                <a:spcPts val="0"/>
              </a:spcBef>
              <a:spcAft>
                <a:spcPts val="0"/>
              </a:spcAft>
              <a:buNone/>
            </a:pPr>
            <a:r>
              <a:rPr lang="en-GB"/>
              <a:t>        Sliktais piemērs</a:t>
            </a:r>
            <a:endParaRPr/>
          </a:p>
        </p:txBody>
      </p:sp>
      <p:pic>
        <p:nvPicPr>
          <p:cNvPr id="550" name="Google Shape;550;p72"/>
          <p:cNvPicPr preferRelativeResize="0"/>
          <p:nvPr/>
        </p:nvPicPr>
        <p:blipFill>
          <a:blip r:embed="rId3">
            <a:alphaModFix/>
          </a:blip>
          <a:stretch>
            <a:fillRect/>
          </a:stretch>
        </p:blipFill>
        <p:spPr>
          <a:xfrm>
            <a:off x="2799967" y="611623"/>
            <a:ext cx="595013" cy="553969"/>
          </a:xfrm>
          <a:prstGeom prst="rect">
            <a:avLst/>
          </a:prstGeom>
          <a:noFill/>
          <a:ln>
            <a:noFill/>
          </a:ln>
        </p:spPr>
      </p:pic>
      <p:pic>
        <p:nvPicPr>
          <p:cNvPr id="551" name="Google Shape;551;p72"/>
          <p:cNvPicPr preferRelativeResize="0"/>
          <p:nvPr/>
        </p:nvPicPr>
        <p:blipFill>
          <a:blip r:embed="rId4">
            <a:alphaModFix/>
          </a:blip>
          <a:stretch>
            <a:fillRect/>
          </a:stretch>
        </p:blipFill>
        <p:spPr>
          <a:xfrm>
            <a:off x="152400" y="2605872"/>
            <a:ext cx="11887202" cy="6045917"/>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5" name="Shape 555"/>
        <p:cNvGrpSpPr/>
        <p:nvPr/>
      </p:nvGrpSpPr>
      <p:grpSpPr>
        <a:xfrm>
          <a:off x="0" y="0"/>
          <a:ext cx="0" cy="0"/>
          <a:chOff x="0" y="0"/>
          <a:chExt cx="0" cy="0"/>
        </a:xfrm>
      </p:grpSpPr>
      <p:sp>
        <p:nvSpPr>
          <p:cNvPr id="556" name="Google Shape;556;p73"/>
          <p:cNvSpPr txBox="1"/>
          <p:nvPr/>
        </p:nvSpPr>
        <p:spPr>
          <a:xfrm>
            <a:off x="6115100" y="3253717"/>
            <a:ext cx="5607900" cy="2114700"/>
          </a:xfrm>
          <a:prstGeom prst="rect">
            <a:avLst/>
          </a:prstGeom>
          <a:noFill/>
          <a:ln>
            <a:noFill/>
          </a:ln>
        </p:spPr>
        <p:txBody>
          <a:bodyPr anchorCtr="0" anchor="t" bIns="139050" lIns="139050" spcFirstLastPara="1" rIns="139050" wrap="square" tIns="139050">
            <a:noAutofit/>
          </a:bodyPr>
          <a:lstStyle/>
          <a:p>
            <a:pPr indent="0" lvl="0" marL="0" rtl="0" algn="l">
              <a:spcBef>
                <a:spcPts val="0"/>
              </a:spcBef>
              <a:spcAft>
                <a:spcPts val="0"/>
              </a:spcAft>
              <a:buNone/>
            </a:pPr>
            <a:r>
              <a:rPr lang="en-GB" sz="4300">
                <a:latin typeface="Barlow SemiBold"/>
                <a:ea typeface="Barlow SemiBold"/>
                <a:cs typeface="Barlow SemiBold"/>
                <a:sym typeface="Barlow SemiBold"/>
              </a:rPr>
              <a:t>Teksta izmēra maiņa (zoom 200%)</a:t>
            </a:r>
            <a:endParaRPr sz="4300">
              <a:solidFill>
                <a:srgbClr val="000000"/>
              </a:solidFill>
              <a:latin typeface="Barlow SemiBold"/>
              <a:ea typeface="Barlow SemiBold"/>
              <a:cs typeface="Barlow SemiBold"/>
              <a:sym typeface="Barlow SemiBold"/>
            </a:endParaRPr>
          </a:p>
        </p:txBody>
      </p:sp>
      <p:sp>
        <p:nvSpPr>
          <p:cNvPr id="557" name="Google Shape;557;p73"/>
          <p:cNvSpPr txBox="1"/>
          <p:nvPr/>
        </p:nvSpPr>
        <p:spPr>
          <a:xfrm>
            <a:off x="6115025" y="4817845"/>
            <a:ext cx="5607900" cy="1506600"/>
          </a:xfrm>
          <a:prstGeom prst="rect">
            <a:avLst/>
          </a:prstGeom>
          <a:noFill/>
          <a:ln>
            <a:noFill/>
          </a:ln>
        </p:spPr>
        <p:txBody>
          <a:bodyPr anchorCtr="0" anchor="t" bIns="139050" lIns="139050" spcFirstLastPara="1" rIns="139050" wrap="square" tIns="139050">
            <a:noAutofit/>
          </a:bodyPr>
          <a:lstStyle/>
          <a:p>
            <a:pPr indent="0" lvl="0" marL="0" rtl="0" algn="l">
              <a:lnSpc>
                <a:spcPct val="115000"/>
              </a:lnSpc>
              <a:spcBef>
                <a:spcPts val="0"/>
              </a:spcBef>
              <a:spcAft>
                <a:spcPts val="2400"/>
              </a:spcAft>
              <a:buNone/>
            </a:pPr>
            <a:r>
              <a:rPr lang="en-GB" sz="2700">
                <a:latin typeface="Barlow"/>
                <a:ea typeface="Barlow"/>
                <a:cs typeface="Barlow"/>
                <a:sym typeface="Barlow"/>
              </a:rPr>
              <a:t>Teksta palielināšana atvieglo satura uztveri un lietošanu no mobilā telefona. </a:t>
            </a:r>
            <a:endParaRPr sz="2700">
              <a:latin typeface="Barlow"/>
              <a:ea typeface="Barlow"/>
              <a:cs typeface="Barlow"/>
              <a:sym typeface="Barlow"/>
            </a:endParaRPr>
          </a:p>
        </p:txBody>
      </p:sp>
      <p:pic>
        <p:nvPicPr>
          <p:cNvPr id="558" name="Google Shape;558;p73"/>
          <p:cNvPicPr preferRelativeResize="0"/>
          <p:nvPr/>
        </p:nvPicPr>
        <p:blipFill rotWithShape="1">
          <a:blip r:embed="rId3">
            <a:alphaModFix/>
          </a:blip>
          <a:srcRect b="2026" l="41080" r="-703" t="1466"/>
          <a:stretch/>
        </p:blipFill>
        <p:spPr>
          <a:xfrm>
            <a:off x="0" y="0"/>
            <a:ext cx="5758466" cy="9753601"/>
          </a:xfrm>
          <a:prstGeom prst="rect">
            <a:avLst/>
          </a:prstGeom>
          <a:noFill/>
          <a:ln>
            <a:noFill/>
          </a:ln>
        </p:spPr>
      </p:pic>
      <p:pic>
        <p:nvPicPr>
          <p:cNvPr id="559" name="Google Shape;559;p73"/>
          <p:cNvPicPr preferRelativeResize="0"/>
          <p:nvPr/>
        </p:nvPicPr>
        <p:blipFill>
          <a:blip r:embed="rId4">
            <a:alphaModFix/>
          </a:blip>
          <a:stretch>
            <a:fillRect/>
          </a:stretch>
        </p:blipFill>
        <p:spPr>
          <a:xfrm>
            <a:off x="1217900" y="2014325"/>
            <a:ext cx="2721501" cy="5471277"/>
          </a:xfrm>
          <a:prstGeom prst="rect">
            <a:avLst/>
          </a:prstGeom>
          <a:noFill/>
          <a:ln>
            <a:noFill/>
          </a:ln>
        </p:spPr>
      </p:pic>
      <p:pic>
        <p:nvPicPr>
          <p:cNvPr id="560" name="Google Shape;560;p73"/>
          <p:cNvPicPr preferRelativeResize="0"/>
          <p:nvPr/>
        </p:nvPicPr>
        <p:blipFill>
          <a:blip r:embed="rId5">
            <a:alphaModFix/>
          </a:blip>
          <a:stretch>
            <a:fillRect/>
          </a:stretch>
        </p:blipFill>
        <p:spPr>
          <a:xfrm>
            <a:off x="6193100" y="2256900"/>
            <a:ext cx="3200400" cy="704088"/>
          </a:xfrm>
          <a:prstGeom prst="rect">
            <a:avLst/>
          </a:prstGeom>
          <a:noFill/>
          <a:ln>
            <a:noFill/>
          </a:ln>
        </p:spPr>
      </p:pic>
      <p:pic>
        <p:nvPicPr>
          <p:cNvPr id="561" name="Google Shape;561;p73"/>
          <p:cNvPicPr preferRelativeResize="0"/>
          <p:nvPr/>
        </p:nvPicPr>
        <p:blipFill>
          <a:blip r:embed="rId6">
            <a:alphaModFix/>
          </a:blip>
          <a:stretch>
            <a:fillRect/>
          </a:stretch>
        </p:blipFill>
        <p:spPr>
          <a:xfrm>
            <a:off x="488006" y="-81350"/>
            <a:ext cx="1503557" cy="190777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5" name="Shape 565"/>
        <p:cNvGrpSpPr/>
        <p:nvPr/>
      </p:nvGrpSpPr>
      <p:grpSpPr>
        <a:xfrm>
          <a:off x="0" y="0"/>
          <a:ext cx="0" cy="0"/>
          <a:chOff x="0" y="0"/>
          <a:chExt cx="0" cy="0"/>
        </a:xfrm>
      </p:grpSpPr>
      <p:pic>
        <p:nvPicPr>
          <p:cNvPr id="566" name="Google Shape;566;p74"/>
          <p:cNvPicPr preferRelativeResize="0"/>
          <p:nvPr/>
        </p:nvPicPr>
        <p:blipFill>
          <a:blip r:embed="rId3">
            <a:alphaModFix/>
          </a:blip>
          <a:stretch>
            <a:fillRect/>
          </a:stretch>
        </p:blipFill>
        <p:spPr>
          <a:xfrm>
            <a:off x="666367" y="2890532"/>
            <a:ext cx="656567" cy="543711"/>
          </a:xfrm>
          <a:prstGeom prst="rect">
            <a:avLst/>
          </a:prstGeom>
          <a:noFill/>
          <a:ln>
            <a:noFill/>
          </a:ln>
        </p:spPr>
      </p:pic>
      <p:pic>
        <p:nvPicPr>
          <p:cNvPr id="567" name="Google Shape;567;p74"/>
          <p:cNvPicPr preferRelativeResize="0"/>
          <p:nvPr/>
        </p:nvPicPr>
        <p:blipFill>
          <a:blip r:embed="rId4">
            <a:alphaModFix/>
          </a:blip>
          <a:stretch>
            <a:fillRect/>
          </a:stretch>
        </p:blipFill>
        <p:spPr>
          <a:xfrm>
            <a:off x="666367" y="5166267"/>
            <a:ext cx="595013" cy="553969"/>
          </a:xfrm>
          <a:prstGeom prst="rect">
            <a:avLst/>
          </a:prstGeom>
          <a:noFill/>
          <a:ln>
            <a:noFill/>
          </a:ln>
        </p:spPr>
      </p:pic>
      <p:sp>
        <p:nvSpPr>
          <p:cNvPr id="568" name="Google Shape;568;p74"/>
          <p:cNvSpPr txBox="1"/>
          <p:nvPr/>
        </p:nvSpPr>
        <p:spPr>
          <a:xfrm>
            <a:off x="1602800" y="2867369"/>
            <a:ext cx="9812700" cy="913500"/>
          </a:xfrm>
          <a:prstGeom prst="rect">
            <a:avLst/>
          </a:prstGeom>
          <a:noFill/>
          <a:ln>
            <a:noFill/>
          </a:ln>
        </p:spPr>
        <p:txBody>
          <a:bodyPr anchorCtr="0" anchor="t" bIns="139050" lIns="139050" spcFirstLastPara="1" rIns="139050" wrap="square" tIns="139050">
            <a:noAutofit/>
          </a:bodyPr>
          <a:lstStyle/>
          <a:p>
            <a:pPr indent="0" lvl="0" marL="0" rtl="0" algn="l">
              <a:lnSpc>
                <a:spcPct val="115000"/>
              </a:lnSpc>
              <a:spcBef>
                <a:spcPts val="0"/>
              </a:spcBef>
              <a:spcAft>
                <a:spcPts val="2400"/>
              </a:spcAft>
              <a:buNone/>
            </a:pPr>
            <a:r>
              <a:rPr lang="en-GB" sz="2700">
                <a:latin typeface="Barlow"/>
                <a:ea typeface="Barlow"/>
                <a:cs typeface="Barlow"/>
                <a:sym typeface="Barlow"/>
              </a:rPr>
              <a:t>Tīmekļvietne ir veidotā pēc principa “mobile first”. </a:t>
            </a:r>
            <a:endParaRPr sz="2700">
              <a:latin typeface="Barlow"/>
              <a:ea typeface="Barlow"/>
              <a:cs typeface="Barlow"/>
              <a:sym typeface="Barlow"/>
            </a:endParaRPr>
          </a:p>
        </p:txBody>
      </p:sp>
      <p:sp>
        <p:nvSpPr>
          <p:cNvPr id="569" name="Google Shape;569;p74"/>
          <p:cNvSpPr txBox="1"/>
          <p:nvPr/>
        </p:nvSpPr>
        <p:spPr>
          <a:xfrm>
            <a:off x="1703433" y="4875004"/>
            <a:ext cx="9640500" cy="1440000"/>
          </a:xfrm>
          <a:prstGeom prst="rect">
            <a:avLst/>
          </a:prstGeom>
          <a:noFill/>
          <a:ln>
            <a:noFill/>
          </a:ln>
        </p:spPr>
        <p:txBody>
          <a:bodyPr anchorCtr="0" anchor="t" bIns="139050" lIns="139050" spcFirstLastPara="1" rIns="139050" wrap="square" tIns="139050">
            <a:noAutofit/>
          </a:bodyPr>
          <a:lstStyle/>
          <a:p>
            <a:pPr indent="0" lvl="0" marL="0" rtl="0" algn="l">
              <a:lnSpc>
                <a:spcPct val="115000"/>
              </a:lnSpc>
              <a:spcBef>
                <a:spcPts val="0"/>
              </a:spcBef>
              <a:spcAft>
                <a:spcPts val="2400"/>
              </a:spcAft>
              <a:buNone/>
            </a:pPr>
            <a:r>
              <a:rPr lang="en-GB" sz="2700">
                <a:latin typeface="Barlow"/>
                <a:ea typeface="Barlow"/>
                <a:cs typeface="Barlow"/>
                <a:sym typeface="Barlow"/>
              </a:rPr>
              <a:t>Palielinot teksta izmēru, kāda teikuma daļa kļūst neredzama vai saturs pārklājas.</a:t>
            </a:r>
            <a:endParaRPr sz="2700">
              <a:latin typeface="Barlow"/>
              <a:ea typeface="Barlow"/>
              <a:cs typeface="Barlow"/>
              <a:sym typeface="Barlow"/>
            </a:endParaRPr>
          </a:p>
        </p:txBody>
      </p:sp>
      <p:pic>
        <p:nvPicPr>
          <p:cNvPr id="570" name="Google Shape;570;p74"/>
          <p:cNvPicPr preferRelativeResize="0"/>
          <p:nvPr/>
        </p:nvPicPr>
        <p:blipFill>
          <a:blip r:embed="rId5">
            <a:alphaModFix/>
          </a:blip>
          <a:stretch>
            <a:fillRect/>
          </a:stretch>
        </p:blipFill>
        <p:spPr>
          <a:xfrm>
            <a:off x="488006" y="-81350"/>
            <a:ext cx="1503557" cy="190777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4" name="Shape 574"/>
        <p:cNvGrpSpPr/>
        <p:nvPr/>
      </p:nvGrpSpPr>
      <p:grpSpPr>
        <a:xfrm>
          <a:off x="0" y="0"/>
          <a:ext cx="0" cy="0"/>
          <a:chOff x="0" y="0"/>
          <a:chExt cx="0" cy="0"/>
        </a:xfrm>
      </p:grpSpPr>
      <p:sp>
        <p:nvSpPr>
          <p:cNvPr id="575" name="Google Shape;575;p75"/>
          <p:cNvSpPr txBox="1"/>
          <p:nvPr>
            <p:ph type="title"/>
          </p:nvPr>
        </p:nvSpPr>
        <p:spPr>
          <a:xfrm>
            <a:off x="2582500" y="523050"/>
            <a:ext cx="8108700" cy="883500"/>
          </a:xfrm>
          <a:prstGeom prst="rect">
            <a:avLst/>
          </a:prstGeom>
        </p:spPr>
        <p:txBody>
          <a:bodyPr anchorCtr="0" anchor="t" bIns="139050" lIns="139050" spcFirstLastPara="1" rIns="139050" wrap="square" tIns="139050">
            <a:noAutofit/>
          </a:bodyPr>
          <a:lstStyle/>
          <a:p>
            <a:pPr indent="0" lvl="0" marL="0" rtl="0" algn="l">
              <a:spcBef>
                <a:spcPts val="0"/>
              </a:spcBef>
              <a:spcAft>
                <a:spcPts val="0"/>
              </a:spcAft>
              <a:buNone/>
            </a:pPr>
            <a:r>
              <a:rPr lang="en-GB"/>
              <a:t>       Labais piemērs</a:t>
            </a:r>
            <a:endParaRPr/>
          </a:p>
        </p:txBody>
      </p:sp>
      <p:pic>
        <p:nvPicPr>
          <p:cNvPr id="576" name="Google Shape;576;p75"/>
          <p:cNvPicPr preferRelativeResize="0"/>
          <p:nvPr/>
        </p:nvPicPr>
        <p:blipFill>
          <a:blip r:embed="rId3">
            <a:alphaModFix/>
          </a:blip>
          <a:stretch>
            <a:fillRect/>
          </a:stretch>
        </p:blipFill>
        <p:spPr>
          <a:xfrm>
            <a:off x="152400" y="2538547"/>
            <a:ext cx="11887198" cy="5898165"/>
          </a:xfrm>
          <a:prstGeom prst="rect">
            <a:avLst/>
          </a:prstGeom>
          <a:noFill/>
          <a:ln>
            <a:noFill/>
          </a:ln>
        </p:spPr>
      </p:pic>
      <p:sp>
        <p:nvSpPr>
          <p:cNvPr id="577" name="Google Shape;577;p75"/>
          <p:cNvSpPr txBox="1"/>
          <p:nvPr/>
        </p:nvSpPr>
        <p:spPr>
          <a:xfrm>
            <a:off x="491700" y="8715584"/>
            <a:ext cx="11208900" cy="743100"/>
          </a:xfrm>
          <a:prstGeom prst="rect">
            <a:avLst/>
          </a:prstGeom>
          <a:noFill/>
          <a:ln>
            <a:noFill/>
          </a:ln>
        </p:spPr>
        <p:txBody>
          <a:bodyPr anchorCtr="0" anchor="t" bIns="180625" lIns="180625" spcFirstLastPara="1" rIns="180625" wrap="square" tIns="180625">
            <a:noAutofit/>
          </a:bodyPr>
          <a:lstStyle/>
          <a:p>
            <a:pPr indent="0" lvl="0" marL="0" rtl="0" algn="l">
              <a:spcBef>
                <a:spcPts val="0"/>
              </a:spcBef>
              <a:spcAft>
                <a:spcPts val="0"/>
              </a:spcAft>
              <a:buNone/>
            </a:pPr>
            <a:r>
              <a:rPr lang="en-GB" sz="2200">
                <a:solidFill>
                  <a:srgbClr val="999999"/>
                </a:solidFill>
                <a:latin typeface="Barlow"/>
                <a:ea typeface="Barlow"/>
                <a:cs typeface="Barlow"/>
                <a:sym typeface="Barlow"/>
              </a:rPr>
              <a:t>Avots:</a:t>
            </a:r>
            <a:r>
              <a:rPr lang="en-GB" sz="2200">
                <a:solidFill>
                  <a:srgbClr val="999999"/>
                </a:solidFill>
                <a:latin typeface="Barlow"/>
                <a:ea typeface="Barlow"/>
                <a:cs typeface="Barlow"/>
                <a:sym typeface="Barlow"/>
              </a:rPr>
              <a:t>https://www.cesis.lv/lv/</a:t>
            </a:r>
            <a:endParaRPr sz="2200">
              <a:solidFill>
                <a:srgbClr val="999999"/>
              </a:solidFill>
              <a:latin typeface="Barlow"/>
              <a:ea typeface="Barlow"/>
              <a:cs typeface="Barlow"/>
              <a:sym typeface="Barlow"/>
            </a:endParaRPr>
          </a:p>
          <a:p>
            <a:pPr indent="0" lvl="0" marL="0" rtl="0" algn="l">
              <a:spcBef>
                <a:spcPts val="1200"/>
              </a:spcBef>
              <a:spcAft>
                <a:spcPts val="0"/>
              </a:spcAft>
              <a:buNone/>
            </a:pPr>
            <a:r>
              <a:t/>
            </a:r>
            <a:endParaRPr sz="3400">
              <a:latin typeface="Barlow"/>
              <a:ea typeface="Barlow"/>
              <a:cs typeface="Barlow"/>
              <a:sym typeface="Barlow"/>
            </a:endParaRPr>
          </a:p>
        </p:txBody>
      </p:sp>
      <p:pic>
        <p:nvPicPr>
          <p:cNvPr id="578" name="Google Shape;578;p75"/>
          <p:cNvPicPr preferRelativeResize="0"/>
          <p:nvPr/>
        </p:nvPicPr>
        <p:blipFill>
          <a:blip r:embed="rId4">
            <a:alphaModFix/>
          </a:blip>
          <a:stretch>
            <a:fillRect/>
          </a:stretch>
        </p:blipFill>
        <p:spPr>
          <a:xfrm>
            <a:off x="2625292" y="692946"/>
            <a:ext cx="656567" cy="543711"/>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2" name="Shape 582"/>
        <p:cNvGrpSpPr/>
        <p:nvPr/>
      </p:nvGrpSpPr>
      <p:grpSpPr>
        <a:xfrm>
          <a:off x="0" y="0"/>
          <a:ext cx="0" cy="0"/>
          <a:chOff x="0" y="0"/>
          <a:chExt cx="0" cy="0"/>
        </a:xfrm>
      </p:grpSpPr>
      <p:sp>
        <p:nvSpPr>
          <p:cNvPr id="583" name="Google Shape;583;p76"/>
          <p:cNvSpPr txBox="1"/>
          <p:nvPr/>
        </p:nvSpPr>
        <p:spPr>
          <a:xfrm>
            <a:off x="491700" y="8715584"/>
            <a:ext cx="11208900" cy="743100"/>
          </a:xfrm>
          <a:prstGeom prst="rect">
            <a:avLst/>
          </a:prstGeom>
          <a:noFill/>
          <a:ln>
            <a:noFill/>
          </a:ln>
        </p:spPr>
        <p:txBody>
          <a:bodyPr anchorCtr="0" anchor="t" bIns="180625" lIns="180625" spcFirstLastPara="1" rIns="180625" wrap="square" tIns="180625">
            <a:noAutofit/>
          </a:bodyPr>
          <a:lstStyle/>
          <a:p>
            <a:pPr indent="0" lvl="0" marL="0" rtl="0" algn="l">
              <a:spcBef>
                <a:spcPts val="0"/>
              </a:spcBef>
              <a:spcAft>
                <a:spcPts val="0"/>
              </a:spcAft>
              <a:buNone/>
            </a:pPr>
            <a:r>
              <a:rPr lang="en-GB" sz="2200">
                <a:solidFill>
                  <a:srgbClr val="999999"/>
                </a:solidFill>
                <a:latin typeface="Barlow"/>
                <a:ea typeface="Barlow"/>
                <a:cs typeface="Barlow"/>
                <a:sym typeface="Barlow"/>
              </a:rPr>
              <a:t>Avots:</a:t>
            </a:r>
            <a:r>
              <a:rPr lang="en-GB" sz="2200">
                <a:solidFill>
                  <a:srgbClr val="999999"/>
                </a:solidFill>
                <a:latin typeface="Barlow"/>
                <a:ea typeface="Barlow"/>
                <a:cs typeface="Barlow"/>
                <a:sym typeface="Barlow"/>
              </a:rPr>
              <a:t>http://www.grobina.lv/?jjj=1600169645251</a:t>
            </a:r>
            <a:endParaRPr sz="2200">
              <a:solidFill>
                <a:srgbClr val="999999"/>
              </a:solidFill>
              <a:latin typeface="Barlow"/>
              <a:ea typeface="Barlow"/>
              <a:cs typeface="Barlow"/>
              <a:sym typeface="Barlow"/>
            </a:endParaRPr>
          </a:p>
          <a:p>
            <a:pPr indent="0" lvl="0" marL="0" rtl="0" algn="l">
              <a:spcBef>
                <a:spcPts val="1200"/>
              </a:spcBef>
              <a:spcAft>
                <a:spcPts val="0"/>
              </a:spcAft>
              <a:buNone/>
            </a:pPr>
            <a:r>
              <a:t/>
            </a:r>
            <a:endParaRPr sz="3400">
              <a:latin typeface="Barlow"/>
              <a:ea typeface="Barlow"/>
              <a:cs typeface="Barlow"/>
              <a:sym typeface="Barlow"/>
            </a:endParaRPr>
          </a:p>
        </p:txBody>
      </p:sp>
      <p:pic>
        <p:nvPicPr>
          <p:cNvPr id="584" name="Google Shape;584;p76"/>
          <p:cNvPicPr preferRelativeResize="0"/>
          <p:nvPr/>
        </p:nvPicPr>
        <p:blipFill>
          <a:blip r:embed="rId3">
            <a:alphaModFix/>
          </a:blip>
          <a:stretch>
            <a:fillRect/>
          </a:stretch>
        </p:blipFill>
        <p:spPr>
          <a:xfrm>
            <a:off x="152400" y="2341675"/>
            <a:ext cx="11887200" cy="6191250"/>
          </a:xfrm>
          <a:prstGeom prst="rect">
            <a:avLst/>
          </a:prstGeom>
          <a:noFill/>
          <a:ln>
            <a:noFill/>
          </a:ln>
        </p:spPr>
      </p:pic>
      <p:sp>
        <p:nvSpPr>
          <p:cNvPr id="585" name="Google Shape;585;p76"/>
          <p:cNvSpPr txBox="1"/>
          <p:nvPr>
            <p:ph type="title"/>
          </p:nvPr>
        </p:nvSpPr>
        <p:spPr>
          <a:xfrm>
            <a:off x="2506300" y="523050"/>
            <a:ext cx="9527400" cy="883500"/>
          </a:xfrm>
          <a:prstGeom prst="rect">
            <a:avLst/>
          </a:prstGeom>
        </p:spPr>
        <p:txBody>
          <a:bodyPr anchorCtr="0" anchor="t" bIns="139050" lIns="139050" spcFirstLastPara="1" rIns="139050" wrap="square" tIns="139050">
            <a:noAutofit/>
          </a:bodyPr>
          <a:lstStyle/>
          <a:p>
            <a:pPr indent="0" lvl="0" marL="0" rtl="0" algn="l">
              <a:spcBef>
                <a:spcPts val="0"/>
              </a:spcBef>
              <a:spcAft>
                <a:spcPts val="0"/>
              </a:spcAft>
              <a:buNone/>
            </a:pPr>
            <a:r>
              <a:rPr lang="en-GB"/>
              <a:t>        Sliktais piemērs</a:t>
            </a:r>
            <a:endParaRPr/>
          </a:p>
        </p:txBody>
      </p:sp>
      <p:pic>
        <p:nvPicPr>
          <p:cNvPr id="586" name="Google Shape;586;p76"/>
          <p:cNvPicPr preferRelativeResize="0"/>
          <p:nvPr/>
        </p:nvPicPr>
        <p:blipFill>
          <a:blip r:embed="rId4">
            <a:alphaModFix/>
          </a:blip>
          <a:stretch>
            <a:fillRect/>
          </a:stretch>
        </p:blipFill>
        <p:spPr>
          <a:xfrm>
            <a:off x="2723767" y="687823"/>
            <a:ext cx="595013" cy="553969"/>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0" name="Shape 590"/>
        <p:cNvGrpSpPr/>
        <p:nvPr/>
      </p:nvGrpSpPr>
      <p:grpSpPr>
        <a:xfrm>
          <a:off x="0" y="0"/>
          <a:ext cx="0" cy="0"/>
          <a:chOff x="0" y="0"/>
          <a:chExt cx="0" cy="0"/>
        </a:xfrm>
      </p:grpSpPr>
      <p:sp>
        <p:nvSpPr>
          <p:cNvPr id="591" name="Google Shape;591;p77"/>
          <p:cNvSpPr txBox="1"/>
          <p:nvPr>
            <p:ph type="title"/>
          </p:nvPr>
        </p:nvSpPr>
        <p:spPr>
          <a:xfrm>
            <a:off x="2506300" y="523050"/>
            <a:ext cx="9527400" cy="883500"/>
          </a:xfrm>
          <a:prstGeom prst="rect">
            <a:avLst/>
          </a:prstGeom>
        </p:spPr>
        <p:txBody>
          <a:bodyPr anchorCtr="0" anchor="t" bIns="139050" lIns="139050" spcFirstLastPara="1" rIns="139050" wrap="square" tIns="139050">
            <a:noAutofit/>
          </a:bodyPr>
          <a:lstStyle/>
          <a:p>
            <a:pPr indent="0" lvl="0" marL="0" rtl="0" algn="l">
              <a:spcBef>
                <a:spcPts val="0"/>
              </a:spcBef>
              <a:spcAft>
                <a:spcPts val="0"/>
              </a:spcAft>
              <a:buNone/>
            </a:pPr>
            <a:r>
              <a:rPr lang="en-GB"/>
              <a:t>Kā vekt</a:t>
            </a:r>
            <a:r>
              <a:rPr lang="en-GB"/>
              <a:t> teksta izmēra maiņu?</a:t>
            </a:r>
            <a:endParaRPr/>
          </a:p>
        </p:txBody>
      </p:sp>
      <p:sp>
        <p:nvSpPr>
          <p:cNvPr id="592" name="Google Shape;592;p77"/>
          <p:cNvSpPr txBox="1"/>
          <p:nvPr/>
        </p:nvSpPr>
        <p:spPr>
          <a:xfrm>
            <a:off x="619525" y="3261425"/>
            <a:ext cx="11016000" cy="1118400"/>
          </a:xfrm>
          <a:prstGeom prst="rect">
            <a:avLst/>
          </a:prstGeom>
          <a:noFill/>
          <a:ln>
            <a:noFill/>
          </a:ln>
        </p:spPr>
        <p:txBody>
          <a:bodyPr anchorCtr="0" anchor="t" bIns="139050" lIns="139050" spcFirstLastPara="1" rIns="139050" wrap="square" tIns="139050">
            <a:noAutofit/>
          </a:bodyPr>
          <a:lstStyle/>
          <a:p>
            <a:pPr indent="0" lvl="0" marL="0" rtl="0" algn="l">
              <a:lnSpc>
                <a:spcPct val="100000"/>
              </a:lnSpc>
              <a:spcBef>
                <a:spcPts val="0"/>
              </a:spcBef>
              <a:spcAft>
                <a:spcPts val="0"/>
              </a:spcAft>
              <a:buNone/>
            </a:pPr>
            <a:r>
              <a:rPr lang="en-GB" sz="2600">
                <a:latin typeface="Barlow"/>
                <a:ea typeface="Barlow"/>
                <a:cs typeface="Barlow"/>
                <a:sym typeface="Barlow"/>
              </a:rPr>
              <a:t>Vairums pārlūkprogrammu ļauj lietotājiem mainīt teksta lielumu šādos veidos:</a:t>
            </a:r>
            <a:endParaRPr sz="2600">
              <a:latin typeface="Barlow"/>
              <a:ea typeface="Barlow"/>
              <a:cs typeface="Barlow"/>
              <a:sym typeface="Barlow"/>
            </a:endParaRPr>
          </a:p>
          <a:p>
            <a:pPr indent="0" lvl="0" marL="698500" rtl="0" algn="l">
              <a:lnSpc>
                <a:spcPct val="100000"/>
              </a:lnSpc>
              <a:spcBef>
                <a:spcPts val="1500"/>
              </a:spcBef>
              <a:spcAft>
                <a:spcPts val="0"/>
              </a:spcAft>
              <a:buNone/>
            </a:pPr>
            <a:r>
              <a:t/>
            </a:r>
            <a:endParaRPr sz="2600">
              <a:latin typeface="Barlow"/>
              <a:ea typeface="Barlow"/>
              <a:cs typeface="Barlow"/>
              <a:sym typeface="Barlow"/>
            </a:endParaRPr>
          </a:p>
          <a:p>
            <a:pPr indent="0" lvl="0" marL="0" rtl="0" algn="l">
              <a:lnSpc>
                <a:spcPct val="100000"/>
              </a:lnSpc>
              <a:spcBef>
                <a:spcPts val="1500"/>
              </a:spcBef>
              <a:spcAft>
                <a:spcPts val="0"/>
              </a:spcAft>
              <a:buNone/>
            </a:pPr>
            <a:r>
              <a:t/>
            </a:r>
            <a:endParaRPr sz="2600">
              <a:latin typeface="Barlow"/>
              <a:ea typeface="Barlow"/>
              <a:cs typeface="Barlow"/>
              <a:sym typeface="Barlow"/>
            </a:endParaRPr>
          </a:p>
          <a:p>
            <a:pPr indent="0" lvl="0" marL="0" rtl="0" algn="l">
              <a:spcBef>
                <a:spcPts val="1200"/>
              </a:spcBef>
              <a:spcAft>
                <a:spcPts val="0"/>
              </a:spcAft>
              <a:buNone/>
            </a:pPr>
            <a:r>
              <a:t/>
            </a:r>
            <a:endParaRPr sz="2600">
              <a:solidFill>
                <a:srgbClr val="000000"/>
              </a:solidFill>
              <a:latin typeface="Barlow"/>
              <a:ea typeface="Barlow"/>
              <a:cs typeface="Barlow"/>
              <a:sym typeface="Barlow"/>
            </a:endParaRPr>
          </a:p>
        </p:txBody>
      </p:sp>
      <p:grpSp>
        <p:nvGrpSpPr>
          <p:cNvPr id="593" name="Google Shape;593;p77"/>
          <p:cNvGrpSpPr/>
          <p:nvPr/>
        </p:nvGrpSpPr>
        <p:grpSpPr>
          <a:xfrm>
            <a:off x="762000" y="4641611"/>
            <a:ext cx="10204275" cy="715500"/>
            <a:chOff x="609600" y="4535600"/>
            <a:chExt cx="10204275" cy="715500"/>
          </a:xfrm>
        </p:grpSpPr>
        <p:sp>
          <p:nvSpPr>
            <p:cNvPr id="594" name="Google Shape;594;p77"/>
            <p:cNvSpPr txBox="1"/>
            <p:nvPr/>
          </p:nvSpPr>
          <p:spPr>
            <a:xfrm>
              <a:off x="3906075" y="4535600"/>
              <a:ext cx="6907800" cy="715500"/>
            </a:xfrm>
            <a:prstGeom prst="rect">
              <a:avLst/>
            </a:prstGeom>
            <a:noFill/>
            <a:ln>
              <a:noFill/>
            </a:ln>
          </p:spPr>
          <p:txBody>
            <a:bodyPr anchorCtr="0" anchor="t" bIns="139050" lIns="139050" spcFirstLastPara="1" rIns="139050" wrap="square" tIns="139050">
              <a:noAutofit/>
            </a:bodyPr>
            <a:lstStyle/>
            <a:p>
              <a:pPr indent="0" lvl="0" marL="0" rtl="0" algn="l">
                <a:lnSpc>
                  <a:spcPct val="100000"/>
                </a:lnSpc>
                <a:spcBef>
                  <a:spcPts val="0"/>
                </a:spcBef>
                <a:spcAft>
                  <a:spcPts val="1500"/>
                </a:spcAft>
                <a:buNone/>
              </a:pPr>
              <a:r>
                <a:rPr lang="en-GB" sz="2700">
                  <a:latin typeface="Barlow"/>
                  <a:ea typeface="Barlow"/>
                  <a:cs typeface="Barlow"/>
                  <a:sym typeface="Barlow"/>
                </a:rPr>
                <a:t>teksta tālummaiņa</a:t>
              </a:r>
              <a:endParaRPr sz="2700">
                <a:latin typeface="Barlow"/>
                <a:ea typeface="Barlow"/>
                <a:cs typeface="Barlow"/>
                <a:sym typeface="Barlow"/>
              </a:endParaRPr>
            </a:p>
          </p:txBody>
        </p:sp>
        <p:sp>
          <p:nvSpPr>
            <p:cNvPr id="595" name="Google Shape;595;p77"/>
            <p:cNvSpPr/>
            <p:nvPr/>
          </p:nvSpPr>
          <p:spPr>
            <a:xfrm>
              <a:off x="609600" y="4535600"/>
              <a:ext cx="1736100" cy="7155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77"/>
            <p:cNvSpPr txBox="1"/>
            <p:nvPr/>
          </p:nvSpPr>
          <p:spPr>
            <a:xfrm>
              <a:off x="874650" y="4631675"/>
              <a:ext cx="1206000" cy="486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200">
                  <a:latin typeface="Barlow Medium"/>
                  <a:ea typeface="Barlow Medium"/>
                  <a:cs typeface="Barlow Medium"/>
                  <a:sym typeface="Barlow Medium"/>
                </a:rPr>
                <a:t>Ctrl</a:t>
              </a:r>
              <a:endParaRPr sz="2200">
                <a:latin typeface="Barlow Medium"/>
                <a:ea typeface="Barlow Medium"/>
                <a:cs typeface="Barlow Medium"/>
                <a:sym typeface="Barlow Medium"/>
              </a:endParaRPr>
            </a:p>
          </p:txBody>
        </p:sp>
        <p:sp>
          <p:nvSpPr>
            <p:cNvPr id="597" name="Google Shape;597;p77"/>
            <p:cNvSpPr/>
            <p:nvPr/>
          </p:nvSpPr>
          <p:spPr>
            <a:xfrm>
              <a:off x="2905543" y="4535600"/>
              <a:ext cx="788400" cy="7155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p77"/>
            <p:cNvSpPr txBox="1"/>
            <p:nvPr/>
          </p:nvSpPr>
          <p:spPr>
            <a:xfrm>
              <a:off x="2958546" y="4631675"/>
              <a:ext cx="695700" cy="486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200">
                  <a:latin typeface="Barlow Medium"/>
                  <a:ea typeface="Barlow Medium"/>
                  <a:cs typeface="Barlow Medium"/>
                  <a:sym typeface="Barlow Medium"/>
                </a:rPr>
                <a:t>+</a:t>
              </a:r>
              <a:endParaRPr sz="2200">
                <a:latin typeface="Barlow Medium"/>
                <a:ea typeface="Barlow Medium"/>
                <a:cs typeface="Barlow Medium"/>
                <a:sym typeface="Barlow Medium"/>
              </a:endParaRPr>
            </a:p>
          </p:txBody>
        </p:sp>
        <p:sp>
          <p:nvSpPr>
            <p:cNvPr id="599" name="Google Shape;599;p77"/>
            <p:cNvSpPr txBox="1"/>
            <p:nvPr/>
          </p:nvSpPr>
          <p:spPr>
            <a:xfrm>
              <a:off x="2345699" y="4631675"/>
              <a:ext cx="559800" cy="486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200">
                  <a:latin typeface="Barlow Medium"/>
                  <a:ea typeface="Barlow Medium"/>
                  <a:cs typeface="Barlow Medium"/>
                  <a:sym typeface="Barlow Medium"/>
                </a:rPr>
                <a:t>+</a:t>
              </a:r>
              <a:endParaRPr sz="2200">
                <a:latin typeface="Barlow Medium"/>
                <a:ea typeface="Barlow Medium"/>
                <a:cs typeface="Barlow Medium"/>
                <a:sym typeface="Barlow Medium"/>
              </a:endParaRPr>
            </a:p>
          </p:txBody>
        </p:sp>
      </p:grpSp>
      <p:sp>
        <p:nvSpPr>
          <p:cNvPr id="600" name="Google Shape;600;p77"/>
          <p:cNvSpPr txBox="1"/>
          <p:nvPr/>
        </p:nvSpPr>
        <p:spPr>
          <a:xfrm>
            <a:off x="4913250" y="5705075"/>
            <a:ext cx="5976900" cy="715500"/>
          </a:xfrm>
          <a:prstGeom prst="rect">
            <a:avLst/>
          </a:prstGeom>
          <a:noFill/>
          <a:ln>
            <a:noFill/>
          </a:ln>
        </p:spPr>
        <p:txBody>
          <a:bodyPr anchorCtr="0" anchor="t" bIns="139050" lIns="139050" spcFirstLastPara="1" rIns="139050" wrap="square" tIns="139050">
            <a:noAutofit/>
          </a:bodyPr>
          <a:lstStyle/>
          <a:p>
            <a:pPr indent="0" lvl="0" marL="0" rtl="0" algn="l">
              <a:spcBef>
                <a:spcPts val="0"/>
              </a:spcBef>
              <a:spcAft>
                <a:spcPts val="1500"/>
              </a:spcAft>
              <a:buNone/>
            </a:pPr>
            <a:r>
              <a:rPr lang="en-GB" sz="2700">
                <a:solidFill>
                  <a:schemeClr val="dk1"/>
                </a:solidFill>
                <a:latin typeface="Barlow"/>
                <a:ea typeface="Barlow"/>
                <a:cs typeface="Barlow"/>
                <a:sym typeface="Barlow"/>
              </a:rPr>
              <a:t>teksta tālummaiņa</a:t>
            </a:r>
            <a:endParaRPr sz="2700">
              <a:latin typeface="Barlow"/>
              <a:ea typeface="Barlow"/>
              <a:cs typeface="Barlow"/>
              <a:sym typeface="Barlow"/>
            </a:endParaRPr>
          </a:p>
        </p:txBody>
      </p:sp>
      <p:sp>
        <p:nvSpPr>
          <p:cNvPr id="601" name="Google Shape;601;p77"/>
          <p:cNvSpPr/>
          <p:nvPr/>
        </p:nvSpPr>
        <p:spPr>
          <a:xfrm>
            <a:off x="762000" y="5705086"/>
            <a:ext cx="1736100" cy="7155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77"/>
          <p:cNvSpPr txBox="1"/>
          <p:nvPr/>
        </p:nvSpPr>
        <p:spPr>
          <a:xfrm>
            <a:off x="1027050" y="5801161"/>
            <a:ext cx="1206000" cy="486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200">
                <a:latin typeface="Barlow Medium"/>
                <a:ea typeface="Barlow Medium"/>
                <a:cs typeface="Barlow Medium"/>
                <a:sym typeface="Barlow Medium"/>
              </a:rPr>
              <a:t>Ctrl</a:t>
            </a:r>
            <a:endParaRPr sz="2200">
              <a:latin typeface="Barlow Medium"/>
              <a:ea typeface="Barlow Medium"/>
              <a:cs typeface="Barlow Medium"/>
              <a:sym typeface="Barlow Medium"/>
            </a:endParaRPr>
          </a:p>
        </p:txBody>
      </p:sp>
      <p:sp>
        <p:nvSpPr>
          <p:cNvPr id="603" name="Google Shape;603;p77"/>
          <p:cNvSpPr/>
          <p:nvPr/>
        </p:nvSpPr>
        <p:spPr>
          <a:xfrm>
            <a:off x="3057957" y="5705075"/>
            <a:ext cx="1600200" cy="7155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77"/>
          <p:cNvSpPr txBox="1"/>
          <p:nvPr/>
        </p:nvSpPr>
        <p:spPr>
          <a:xfrm>
            <a:off x="3110950" y="5801150"/>
            <a:ext cx="1494300" cy="486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200">
                <a:latin typeface="Barlow Medium"/>
                <a:ea typeface="Barlow Medium"/>
                <a:cs typeface="Barlow Medium"/>
                <a:sym typeface="Barlow Medium"/>
              </a:rPr>
              <a:t>Rullītis</a:t>
            </a:r>
            <a:endParaRPr sz="2200">
              <a:latin typeface="Barlow Medium"/>
              <a:ea typeface="Barlow Medium"/>
              <a:cs typeface="Barlow Medium"/>
              <a:sym typeface="Barlow Medium"/>
            </a:endParaRPr>
          </a:p>
        </p:txBody>
      </p:sp>
      <p:sp>
        <p:nvSpPr>
          <p:cNvPr id="605" name="Google Shape;605;p77"/>
          <p:cNvSpPr txBox="1"/>
          <p:nvPr/>
        </p:nvSpPr>
        <p:spPr>
          <a:xfrm>
            <a:off x="2498099" y="5801161"/>
            <a:ext cx="559800" cy="486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200">
                <a:latin typeface="Barlow Medium"/>
                <a:ea typeface="Barlow Medium"/>
                <a:cs typeface="Barlow Medium"/>
                <a:sym typeface="Barlow Medium"/>
              </a:rPr>
              <a:t>+</a:t>
            </a:r>
            <a:endParaRPr sz="2200">
              <a:latin typeface="Barlow Medium"/>
              <a:ea typeface="Barlow Medium"/>
              <a:cs typeface="Barlow Medium"/>
              <a:sym typeface="Barlow Medium"/>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9" name="Shape 609"/>
        <p:cNvGrpSpPr/>
        <p:nvPr/>
      </p:nvGrpSpPr>
      <p:grpSpPr>
        <a:xfrm>
          <a:off x="0" y="0"/>
          <a:ext cx="0" cy="0"/>
          <a:chOff x="0" y="0"/>
          <a:chExt cx="0" cy="0"/>
        </a:xfrm>
      </p:grpSpPr>
      <p:sp>
        <p:nvSpPr>
          <p:cNvPr id="610" name="Google Shape;610;p78"/>
          <p:cNvSpPr txBox="1"/>
          <p:nvPr/>
        </p:nvSpPr>
        <p:spPr>
          <a:xfrm>
            <a:off x="6115100" y="2567917"/>
            <a:ext cx="5607900" cy="1209600"/>
          </a:xfrm>
          <a:prstGeom prst="rect">
            <a:avLst/>
          </a:prstGeom>
          <a:noFill/>
          <a:ln>
            <a:noFill/>
          </a:ln>
        </p:spPr>
        <p:txBody>
          <a:bodyPr anchorCtr="0" anchor="t" bIns="139050" lIns="139050" spcFirstLastPara="1" rIns="139050" wrap="square" tIns="139050">
            <a:noAutofit/>
          </a:bodyPr>
          <a:lstStyle/>
          <a:p>
            <a:pPr indent="0" lvl="0" marL="0" rtl="0" algn="l">
              <a:spcBef>
                <a:spcPts val="0"/>
              </a:spcBef>
              <a:spcAft>
                <a:spcPts val="0"/>
              </a:spcAft>
              <a:buNone/>
            </a:pPr>
            <a:r>
              <a:rPr lang="en-GB" sz="4300">
                <a:latin typeface="Barlow SemiBold"/>
                <a:ea typeface="Barlow SemiBold"/>
                <a:cs typeface="Barlow SemiBold"/>
                <a:sym typeface="Barlow SemiBold"/>
              </a:rPr>
              <a:t>Formas, lauku nosaukumi un kļūdas paziņojumi</a:t>
            </a:r>
            <a:endParaRPr sz="4300">
              <a:solidFill>
                <a:srgbClr val="000000"/>
              </a:solidFill>
              <a:latin typeface="Barlow SemiBold"/>
              <a:ea typeface="Barlow SemiBold"/>
              <a:cs typeface="Barlow SemiBold"/>
              <a:sym typeface="Barlow SemiBold"/>
            </a:endParaRPr>
          </a:p>
        </p:txBody>
      </p:sp>
      <p:sp>
        <p:nvSpPr>
          <p:cNvPr id="611" name="Google Shape;611;p78"/>
          <p:cNvSpPr txBox="1"/>
          <p:nvPr/>
        </p:nvSpPr>
        <p:spPr>
          <a:xfrm>
            <a:off x="6115025" y="4942475"/>
            <a:ext cx="5607900" cy="4026000"/>
          </a:xfrm>
          <a:prstGeom prst="rect">
            <a:avLst/>
          </a:prstGeom>
          <a:noFill/>
          <a:ln>
            <a:noFill/>
          </a:ln>
        </p:spPr>
        <p:txBody>
          <a:bodyPr anchorCtr="0" anchor="t" bIns="139050" lIns="139050" spcFirstLastPara="1" rIns="139050" wrap="square" tIns="139050">
            <a:noAutofit/>
          </a:bodyPr>
          <a:lstStyle/>
          <a:p>
            <a:pPr indent="-400050" lvl="0" marL="457200" rtl="0" algn="l">
              <a:lnSpc>
                <a:spcPct val="150000"/>
              </a:lnSpc>
              <a:spcBef>
                <a:spcPts val="0"/>
              </a:spcBef>
              <a:spcAft>
                <a:spcPts val="0"/>
              </a:spcAft>
              <a:buClr>
                <a:srgbClr val="009FDF"/>
              </a:buClr>
              <a:buSzPts val="2700"/>
              <a:buFont typeface="Barlow"/>
              <a:buChar char="●"/>
            </a:pPr>
            <a:r>
              <a:rPr lang="en-GB" sz="2700">
                <a:latin typeface="Barlow"/>
                <a:ea typeface="Barlow"/>
                <a:cs typeface="Barlow"/>
                <a:sym typeface="Barlow"/>
              </a:rPr>
              <a:t>Piekļuve tikai no tastatūras</a:t>
            </a:r>
            <a:endParaRPr sz="2700">
              <a:latin typeface="Barlow"/>
              <a:ea typeface="Barlow"/>
              <a:cs typeface="Barlow"/>
              <a:sym typeface="Barlow"/>
            </a:endParaRPr>
          </a:p>
          <a:p>
            <a:pPr indent="-400050" lvl="0" marL="457200" rtl="0" algn="l">
              <a:lnSpc>
                <a:spcPct val="150000"/>
              </a:lnSpc>
              <a:spcBef>
                <a:spcPts val="0"/>
              </a:spcBef>
              <a:spcAft>
                <a:spcPts val="0"/>
              </a:spcAft>
              <a:buClr>
                <a:srgbClr val="009FDF"/>
              </a:buClr>
              <a:buSzPts val="2700"/>
              <a:buFont typeface="Barlow"/>
              <a:buChar char="●"/>
            </a:pPr>
            <a:r>
              <a:rPr lang="en-GB" sz="2700">
                <a:latin typeface="Barlow"/>
                <a:ea typeface="Barlow"/>
                <a:cs typeface="Barlow"/>
                <a:sym typeface="Barlow"/>
              </a:rPr>
              <a:t>Lauku nosaukumi</a:t>
            </a:r>
            <a:endParaRPr sz="2700">
              <a:latin typeface="Barlow"/>
              <a:ea typeface="Barlow"/>
              <a:cs typeface="Barlow"/>
              <a:sym typeface="Barlow"/>
            </a:endParaRPr>
          </a:p>
          <a:p>
            <a:pPr indent="-400050" lvl="0" marL="457200" rtl="0" algn="l">
              <a:lnSpc>
                <a:spcPct val="150000"/>
              </a:lnSpc>
              <a:spcBef>
                <a:spcPts val="0"/>
              </a:spcBef>
              <a:spcAft>
                <a:spcPts val="0"/>
              </a:spcAft>
              <a:buClr>
                <a:srgbClr val="009FDF"/>
              </a:buClr>
              <a:buSzPts val="2700"/>
              <a:buFont typeface="Barlow"/>
              <a:buChar char="●"/>
            </a:pPr>
            <a:r>
              <a:rPr lang="en-GB" sz="2700">
                <a:latin typeface="Barlow"/>
                <a:ea typeface="Barlow"/>
                <a:cs typeface="Barlow"/>
                <a:sym typeface="Barlow"/>
              </a:rPr>
              <a:t>Obligātie lauki un citi norādījumi</a:t>
            </a:r>
            <a:endParaRPr sz="2700">
              <a:latin typeface="Barlow"/>
              <a:ea typeface="Barlow"/>
              <a:cs typeface="Barlow"/>
              <a:sym typeface="Barlow"/>
            </a:endParaRPr>
          </a:p>
          <a:p>
            <a:pPr indent="-400050" lvl="0" marL="457200" rtl="0" algn="l">
              <a:lnSpc>
                <a:spcPct val="150000"/>
              </a:lnSpc>
              <a:spcBef>
                <a:spcPts val="0"/>
              </a:spcBef>
              <a:spcAft>
                <a:spcPts val="0"/>
              </a:spcAft>
              <a:buClr>
                <a:srgbClr val="009FDF"/>
              </a:buClr>
              <a:buSzPts val="2700"/>
              <a:buFont typeface="Barlow"/>
              <a:buChar char="●"/>
            </a:pPr>
            <a:r>
              <a:rPr lang="en-GB" sz="2700">
                <a:latin typeface="Barlow"/>
                <a:ea typeface="Barlow"/>
                <a:cs typeface="Barlow"/>
                <a:sym typeface="Barlow"/>
              </a:rPr>
              <a:t>Kļūdu novēršana</a:t>
            </a:r>
            <a:endParaRPr sz="2700">
              <a:latin typeface="Barlow"/>
              <a:ea typeface="Barlow"/>
              <a:cs typeface="Barlow"/>
              <a:sym typeface="Barlow"/>
            </a:endParaRPr>
          </a:p>
          <a:p>
            <a:pPr indent="-400050" lvl="0" marL="457200" rtl="0" algn="l">
              <a:lnSpc>
                <a:spcPct val="150000"/>
              </a:lnSpc>
              <a:spcBef>
                <a:spcPts val="0"/>
              </a:spcBef>
              <a:spcAft>
                <a:spcPts val="0"/>
              </a:spcAft>
              <a:buClr>
                <a:srgbClr val="009FDF"/>
              </a:buClr>
              <a:buSzPts val="2700"/>
              <a:buFont typeface="Barlow"/>
              <a:buChar char="●"/>
            </a:pPr>
            <a:r>
              <a:rPr lang="en-GB" sz="2700">
                <a:latin typeface="Barlow"/>
                <a:ea typeface="Barlow"/>
                <a:cs typeface="Barlow"/>
                <a:sym typeface="Barlow"/>
              </a:rPr>
              <a:t>Formu nosaukumu pārbaude</a:t>
            </a:r>
            <a:endParaRPr sz="2700">
              <a:latin typeface="Barlow"/>
              <a:ea typeface="Barlow"/>
              <a:cs typeface="Barlow"/>
              <a:sym typeface="Barlow"/>
            </a:endParaRPr>
          </a:p>
          <a:p>
            <a:pPr indent="0" lvl="0" marL="0" rtl="0" algn="l">
              <a:lnSpc>
                <a:spcPct val="115000"/>
              </a:lnSpc>
              <a:spcBef>
                <a:spcPts val="2400"/>
              </a:spcBef>
              <a:spcAft>
                <a:spcPts val="2400"/>
              </a:spcAft>
              <a:buNone/>
            </a:pPr>
            <a:r>
              <a:t/>
            </a:r>
            <a:endParaRPr sz="2700">
              <a:latin typeface="Barlow"/>
              <a:ea typeface="Barlow"/>
              <a:cs typeface="Barlow"/>
              <a:sym typeface="Barlow"/>
            </a:endParaRPr>
          </a:p>
        </p:txBody>
      </p:sp>
      <p:pic>
        <p:nvPicPr>
          <p:cNvPr id="612" name="Google Shape;612;p78"/>
          <p:cNvPicPr preferRelativeResize="0"/>
          <p:nvPr/>
        </p:nvPicPr>
        <p:blipFill rotWithShape="1">
          <a:blip r:embed="rId3">
            <a:alphaModFix/>
          </a:blip>
          <a:srcRect b="2026" l="41080" r="-703" t="1466"/>
          <a:stretch/>
        </p:blipFill>
        <p:spPr>
          <a:xfrm>
            <a:off x="0" y="0"/>
            <a:ext cx="5758466" cy="9753601"/>
          </a:xfrm>
          <a:prstGeom prst="rect">
            <a:avLst/>
          </a:prstGeom>
          <a:noFill/>
          <a:ln>
            <a:noFill/>
          </a:ln>
        </p:spPr>
      </p:pic>
      <p:pic>
        <p:nvPicPr>
          <p:cNvPr id="613" name="Google Shape;613;p78"/>
          <p:cNvPicPr preferRelativeResize="0"/>
          <p:nvPr/>
        </p:nvPicPr>
        <p:blipFill>
          <a:blip r:embed="rId4">
            <a:alphaModFix/>
          </a:blip>
          <a:stretch>
            <a:fillRect/>
          </a:stretch>
        </p:blipFill>
        <p:spPr>
          <a:xfrm>
            <a:off x="522639" y="2521826"/>
            <a:ext cx="4908234" cy="3779166"/>
          </a:xfrm>
          <a:prstGeom prst="rect">
            <a:avLst/>
          </a:prstGeom>
          <a:noFill/>
          <a:ln>
            <a:noFill/>
          </a:ln>
        </p:spPr>
      </p:pic>
      <p:pic>
        <p:nvPicPr>
          <p:cNvPr id="614" name="Google Shape;614;p78"/>
          <p:cNvPicPr preferRelativeResize="0"/>
          <p:nvPr/>
        </p:nvPicPr>
        <p:blipFill>
          <a:blip r:embed="rId5">
            <a:alphaModFix/>
          </a:blip>
          <a:stretch>
            <a:fillRect/>
          </a:stretch>
        </p:blipFill>
        <p:spPr>
          <a:xfrm>
            <a:off x="6219600" y="1657250"/>
            <a:ext cx="3200400" cy="704088"/>
          </a:xfrm>
          <a:prstGeom prst="rect">
            <a:avLst/>
          </a:prstGeom>
          <a:noFill/>
          <a:ln>
            <a:noFill/>
          </a:ln>
        </p:spPr>
      </p:pic>
      <p:pic>
        <p:nvPicPr>
          <p:cNvPr id="615" name="Google Shape;615;p78"/>
          <p:cNvPicPr preferRelativeResize="0"/>
          <p:nvPr/>
        </p:nvPicPr>
        <p:blipFill>
          <a:blip r:embed="rId6">
            <a:alphaModFix/>
          </a:blip>
          <a:stretch>
            <a:fillRect/>
          </a:stretch>
        </p:blipFill>
        <p:spPr>
          <a:xfrm>
            <a:off x="488006" y="-81350"/>
            <a:ext cx="1503557" cy="190777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9" name="Shape 619"/>
        <p:cNvGrpSpPr/>
        <p:nvPr/>
      </p:nvGrpSpPr>
      <p:grpSpPr>
        <a:xfrm>
          <a:off x="0" y="0"/>
          <a:ext cx="0" cy="0"/>
          <a:chOff x="0" y="0"/>
          <a:chExt cx="0" cy="0"/>
        </a:xfrm>
      </p:grpSpPr>
      <p:pic>
        <p:nvPicPr>
          <p:cNvPr id="620" name="Google Shape;620;p79"/>
          <p:cNvPicPr preferRelativeResize="0"/>
          <p:nvPr/>
        </p:nvPicPr>
        <p:blipFill>
          <a:blip r:embed="rId3">
            <a:alphaModFix/>
          </a:blip>
          <a:stretch>
            <a:fillRect/>
          </a:stretch>
        </p:blipFill>
        <p:spPr>
          <a:xfrm>
            <a:off x="666367" y="3818430"/>
            <a:ext cx="656567" cy="543711"/>
          </a:xfrm>
          <a:prstGeom prst="rect">
            <a:avLst/>
          </a:prstGeom>
          <a:noFill/>
          <a:ln>
            <a:noFill/>
          </a:ln>
        </p:spPr>
      </p:pic>
      <p:pic>
        <p:nvPicPr>
          <p:cNvPr id="621" name="Google Shape;621;p79"/>
          <p:cNvPicPr preferRelativeResize="0"/>
          <p:nvPr/>
        </p:nvPicPr>
        <p:blipFill>
          <a:blip r:embed="rId4">
            <a:alphaModFix/>
          </a:blip>
          <a:stretch>
            <a:fillRect/>
          </a:stretch>
        </p:blipFill>
        <p:spPr>
          <a:xfrm>
            <a:off x="666367" y="8156644"/>
            <a:ext cx="595013" cy="553969"/>
          </a:xfrm>
          <a:prstGeom prst="rect">
            <a:avLst/>
          </a:prstGeom>
          <a:noFill/>
          <a:ln>
            <a:noFill/>
          </a:ln>
        </p:spPr>
      </p:pic>
      <p:sp>
        <p:nvSpPr>
          <p:cNvPr id="622" name="Google Shape;622;p79"/>
          <p:cNvSpPr txBox="1"/>
          <p:nvPr/>
        </p:nvSpPr>
        <p:spPr>
          <a:xfrm>
            <a:off x="1602800" y="3811057"/>
            <a:ext cx="9812700" cy="1471200"/>
          </a:xfrm>
          <a:prstGeom prst="rect">
            <a:avLst/>
          </a:prstGeom>
          <a:noFill/>
          <a:ln>
            <a:noFill/>
          </a:ln>
        </p:spPr>
        <p:txBody>
          <a:bodyPr anchorCtr="0" anchor="t" bIns="139050" lIns="139050" spcFirstLastPara="1" rIns="139050" wrap="square" tIns="139050">
            <a:noAutofit/>
          </a:bodyPr>
          <a:lstStyle/>
          <a:p>
            <a:pPr indent="0" lvl="0" marL="0" rtl="0" algn="l">
              <a:lnSpc>
                <a:spcPct val="115000"/>
              </a:lnSpc>
              <a:spcBef>
                <a:spcPts val="0"/>
              </a:spcBef>
              <a:spcAft>
                <a:spcPts val="2400"/>
              </a:spcAft>
              <a:buNone/>
            </a:pPr>
            <a:r>
              <a:rPr lang="en-GB" sz="2700">
                <a:latin typeface="Barlow"/>
                <a:ea typeface="Barlow"/>
                <a:cs typeface="Barlow"/>
                <a:sym typeface="Barlow"/>
              </a:rPr>
              <a:t>Kļūda ir apzīmēta dažādos veidos: ar tekstu, krāsu un uzmanību piesaistošu izsaukuma zīmes simolu.</a:t>
            </a:r>
            <a:endParaRPr sz="2700">
              <a:latin typeface="Barlow"/>
              <a:ea typeface="Barlow"/>
              <a:cs typeface="Barlow"/>
              <a:sym typeface="Barlow"/>
            </a:endParaRPr>
          </a:p>
        </p:txBody>
      </p:sp>
      <p:sp>
        <p:nvSpPr>
          <p:cNvPr id="623" name="Google Shape;623;p79"/>
          <p:cNvSpPr txBox="1"/>
          <p:nvPr/>
        </p:nvSpPr>
        <p:spPr>
          <a:xfrm>
            <a:off x="1703433" y="8133466"/>
            <a:ext cx="9640500" cy="913500"/>
          </a:xfrm>
          <a:prstGeom prst="rect">
            <a:avLst/>
          </a:prstGeom>
          <a:noFill/>
          <a:ln>
            <a:noFill/>
          </a:ln>
        </p:spPr>
        <p:txBody>
          <a:bodyPr anchorCtr="0" anchor="t" bIns="139050" lIns="139050" spcFirstLastPara="1" rIns="139050" wrap="square" tIns="139050">
            <a:noAutofit/>
          </a:bodyPr>
          <a:lstStyle/>
          <a:p>
            <a:pPr indent="0" lvl="0" marL="0" rtl="0" algn="l">
              <a:lnSpc>
                <a:spcPct val="115000"/>
              </a:lnSpc>
              <a:spcBef>
                <a:spcPts val="0"/>
              </a:spcBef>
              <a:spcAft>
                <a:spcPts val="2400"/>
              </a:spcAft>
              <a:buNone/>
            </a:pPr>
            <a:r>
              <a:rPr lang="en-GB" sz="2700">
                <a:latin typeface="Barlow"/>
                <a:ea typeface="Barlow"/>
                <a:cs typeface="Barlow"/>
                <a:sym typeface="Barlow"/>
              </a:rPr>
              <a:t>Kļūda ir apzīmēta tikai ar krāsu.</a:t>
            </a:r>
            <a:endParaRPr sz="2700">
              <a:latin typeface="Barlow"/>
              <a:ea typeface="Barlow"/>
              <a:cs typeface="Barlow"/>
              <a:sym typeface="Barlow"/>
            </a:endParaRPr>
          </a:p>
        </p:txBody>
      </p:sp>
      <p:pic>
        <p:nvPicPr>
          <p:cNvPr id="624" name="Google Shape;624;p79"/>
          <p:cNvPicPr preferRelativeResize="0"/>
          <p:nvPr/>
        </p:nvPicPr>
        <p:blipFill>
          <a:blip r:embed="rId5">
            <a:alphaModFix/>
          </a:blip>
          <a:stretch>
            <a:fillRect/>
          </a:stretch>
        </p:blipFill>
        <p:spPr>
          <a:xfrm>
            <a:off x="989100" y="6857984"/>
            <a:ext cx="3438525" cy="838200"/>
          </a:xfrm>
          <a:prstGeom prst="rect">
            <a:avLst/>
          </a:prstGeom>
          <a:noFill/>
          <a:ln>
            <a:noFill/>
          </a:ln>
        </p:spPr>
      </p:pic>
      <p:pic>
        <p:nvPicPr>
          <p:cNvPr id="625" name="Google Shape;625;p79"/>
          <p:cNvPicPr preferRelativeResize="0"/>
          <p:nvPr/>
        </p:nvPicPr>
        <p:blipFill>
          <a:blip r:embed="rId6">
            <a:alphaModFix/>
          </a:blip>
          <a:stretch>
            <a:fillRect/>
          </a:stretch>
        </p:blipFill>
        <p:spPr>
          <a:xfrm>
            <a:off x="5189625" y="6853220"/>
            <a:ext cx="3448050" cy="847725"/>
          </a:xfrm>
          <a:prstGeom prst="rect">
            <a:avLst/>
          </a:prstGeom>
          <a:noFill/>
          <a:ln>
            <a:noFill/>
          </a:ln>
        </p:spPr>
      </p:pic>
      <p:pic>
        <p:nvPicPr>
          <p:cNvPr id="626" name="Google Shape;626;p79"/>
          <p:cNvPicPr preferRelativeResize="0"/>
          <p:nvPr/>
        </p:nvPicPr>
        <p:blipFill>
          <a:blip r:embed="rId5">
            <a:alphaModFix/>
          </a:blip>
          <a:stretch>
            <a:fillRect/>
          </a:stretch>
        </p:blipFill>
        <p:spPr>
          <a:xfrm>
            <a:off x="989100" y="2337146"/>
            <a:ext cx="3438525" cy="838200"/>
          </a:xfrm>
          <a:prstGeom prst="rect">
            <a:avLst/>
          </a:prstGeom>
          <a:noFill/>
          <a:ln>
            <a:noFill/>
          </a:ln>
        </p:spPr>
      </p:pic>
      <p:pic>
        <p:nvPicPr>
          <p:cNvPr id="627" name="Google Shape;627;p79"/>
          <p:cNvPicPr preferRelativeResize="0"/>
          <p:nvPr/>
        </p:nvPicPr>
        <p:blipFill>
          <a:blip r:embed="rId7">
            <a:alphaModFix/>
          </a:blip>
          <a:stretch>
            <a:fillRect/>
          </a:stretch>
        </p:blipFill>
        <p:spPr>
          <a:xfrm>
            <a:off x="5189625" y="2337146"/>
            <a:ext cx="3448050" cy="1152525"/>
          </a:xfrm>
          <a:prstGeom prst="rect">
            <a:avLst/>
          </a:prstGeom>
          <a:noFill/>
          <a:ln>
            <a:noFill/>
          </a:ln>
        </p:spPr>
      </p:pic>
      <p:cxnSp>
        <p:nvCxnSpPr>
          <p:cNvPr id="628" name="Google Shape;628;p79"/>
          <p:cNvCxnSpPr/>
          <p:nvPr/>
        </p:nvCxnSpPr>
        <p:spPr>
          <a:xfrm>
            <a:off x="689125" y="5754759"/>
            <a:ext cx="10760700" cy="0"/>
          </a:xfrm>
          <a:prstGeom prst="straightConnector1">
            <a:avLst/>
          </a:prstGeom>
          <a:noFill/>
          <a:ln cap="flat" cmpd="sng" w="9525">
            <a:solidFill>
              <a:schemeClr val="dk2"/>
            </a:solidFill>
            <a:prstDash val="solid"/>
            <a:round/>
            <a:headEnd len="med" w="med" type="none"/>
            <a:tailEnd len="med" w="med" type="none"/>
          </a:ln>
        </p:spPr>
      </p:cxnSp>
      <p:pic>
        <p:nvPicPr>
          <p:cNvPr id="629" name="Google Shape;629;p79"/>
          <p:cNvPicPr preferRelativeResize="0"/>
          <p:nvPr/>
        </p:nvPicPr>
        <p:blipFill>
          <a:blip r:embed="rId8">
            <a:alphaModFix/>
          </a:blip>
          <a:stretch>
            <a:fillRect/>
          </a:stretch>
        </p:blipFill>
        <p:spPr>
          <a:xfrm>
            <a:off x="488006" y="-81350"/>
            <a:ext cx="1503557" cy="19077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35"/>
          <p:cNvSpPr/>
          <p:nvPr/>
        </p:nvSpPr>
        <p:spPr>
          <a:xfrm>
            <a:off x="3591325" y="1053550"/>
            <a:ext cx="5009400" cy="4904100"/>
          </a:xfrm>
          <a:prstGeom prst="ellipse">
            <a:avLst/>
          </a:prstGeom>
          <a:solidFill>
            <a:srgbClr val="FFF2CC"/>
          </a:solidFill>
          <a:ln>
            <a:noFill/>
          </a:ln>
        </p:spPr>
        <p:txBody>
          <a:bodyPr anchorCtr="0" anchor="ctr" bIns="139050" lIns="139050" spcFirstLastPara="1" rIns="139050" wrap="square" tIns="139050">
            <a:noAutofit/>
          </a:bodyPr>
          <a:lstStyle/>
          <a:p>
            <a:pPr indent="0" lvl="0" marL="0" rtl="0" algn="l">
              <a:spcBef>
                <a:spcPts val="0"/>
              </a:spcBef>
              <a:spcAft>
                <a:spcPts val="0"/>
              </a:spcAft>
              <a:buNone/>
            </a:pPr>
            <a:r>
              <a:t/>
            </a:r>
            <a:endParaRPr sz="1800"/>
          </a:p>
        </p:txBody>
      </p:sp>
      <p:sp>
        <p:nvSpPr>
          <p:cNvPr id="168" name="Google Shape;168;p35"/>
          <p:cNvSpPr txBox="1"/>
          <p:nvPr/>
        </p:nvSpPr>
        <p:spPr>
          <a:xfrm>
            <a:off x="3922900" y="3455750"/>
            <a:ext cx="4346400" cy="599400"/>
          </a:xfrm>
          <a:prstGeom prst="rect">
            <a:avLst/>
          </a:prstGeom>
          <a:noFill/>
          <a:ln>
            <a:noFill/>
          </a:ln>
        </p:spPr>
        <p:txBody>
          <a:bodyPr anchorCtr="0" anchor="t" bIns="139050" lIns="139050" spcFirstLastPara="1" rIns="139050" wrap="square" tIns="139050">
            <a:noAutofit/>
          </a:bodyPr>
          <a:lstStyle/>
          <a:p>
            <a:pPr indent="0" lvl="0" marL="0" rtl="0" algn="ctr">
              <a:spcBef>
                <a:spcPts val="0"/>
              </a:spcBef>
              <a:spcAft>
                <a:spcPts val="1500"/>
              </a:spcAft>
              <a:buNone/>
            </a:pPr>
            <a:r>
              <a:rPr lang="en-GB" sz="4300">
                <a:solidFill>
                  <a:schemeClr val="dk1"/>
                </a:solidFill>
                <a:latin typeface="Barlow SemiBold"/>
                <a:ea typeface="Barlow SemiBold"/>
                <a:cs typeface="Barlow SemiBold"/>
                <a:sym typeface="Barlow SemiBold"/>
              </a:rPr>
              <a:t>Darbināmība</a:t>
            </a:r>
            <a:endParaRPr sz="4300">
              <a:latin typeface="Barlow SemiBold"/>
              <a:ea typeface="Barlow SemiBold"/>
              <a:cs typeface="Barlow SemiBold"/>
              <a:sym typeface="Barlow SemiBold"/>
            </a:endParaRPr>
          </a:p>
        </p:txBody>
      </p:sp>
      <p:sp>
        <p:nvSpPr>
          <p:cNvPr id="169" name="Google Shape;169;p35"/>
          <p:cNvSpPr txBox="1"/>
          <p:nvPr/>
        </p:nvSpPr>
        <p:spPr>
          <a:xfrm>
            <a:off x="1431225" y="6298100"/>
            <a:ext cx="9329700" cy="2428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800">
                <a:latin typeface="Barlow"/>
                <a:ea typeface="Barlow"/>
                <a:cs typeface="Barlow"/>
                <a:sym typeface="Barlow"/>
              </a:rPr>
              <a:t>Lietotāja saskarnes sastāvdaļas un navigācija ir darbināma</a:t>
            </a:r>
            <a:endParaRPr sz="2800">
              <a:latin typeface="Barlow"/>
              <a:ea typeface="Barlow"/>
              <a:cs typeface="Barlow"/>
              <a:sym typeface="Barlow"/>
            </a:endParaRPr>
          </a:p>
          <a:p>
            <a:pPr indent="0" lvl="0" marL="0" rtl="0" algn="ctr">
              <a:spcBef>
                <a:spcPts val="2000"/>
              </a:spcBef>
              <a:spcAft>
                <a:spcPts val="0"/>
              </a:spcAft>
              <a:buNone/>
            </a:pPr>
            <a:r>
              <a:t/>
            </a:r>
            <a:endParaRPr sz="2800">
              <a:latin typeface="Barlow"/>
              <a:ea typeface="Barlow"/>
              <a:cs typeface="Barlow"/>
              <a:sym typeface="Barlow"/>
            </a:endParaRPr>
          </a:p>
          <a:p>
            <a:pPr indent="0" lvl="0" marL="0" rtl="0" algn="ctr">
              <a:spcBef>
                <a:spcPts val="2000"/>
              </a:spcBef>
              <a:spcAft>
                <a:spcPts val="2000"/>
              </a:spcAft>
              <a:buNone/>
            </a:pPr>
            <a:r>
              <a:t/>
            </a:r>
            <a:endParaRPr sz="2800">
              <a:solidFill>
                <a:srgbClr val="000000"/>
              </a:solidFill>
              <a:latin typeface="Barlow"/>
              <a:ea typeface="Barlow"/>
              <a:cs typeface="Barlow"/>
              <a:sym typeface="Barlow"/>
            </a:endParaRPr>
          </a:p>
        </p:txBody>
      </p:sp>
      <p:pic>
        <p:nvPicPr>
          <p:cNvPr id="170" name="Google Shape;170;p35"/>
          <p:cNvPicPr preferRelativeResize="0"/>
          <p:nvPr/>
        </p:nvPicPr>
        <p:blipFill>
          <a:blip r:embed="rId3">
            <a:alphaModFix/>
          </a:blip>
          <a:stretch>
            <a:fillRect/>
          </a:stretch>
        </p:blipFill>
        <p:spPr>
          <a:xfrm>
            <a:off x="5243513" y="2113725"/>
            <a:ext cx="1704975" cy="1190625"/>
          </a:xfrm>
          <a:prstGeom prst="rect">
            <a:avLst/>
          </a:prstGeom>
          <a:noFill/>
          <a:ln>
            <a:noFill/>
          </a:ln>
        </p:spPr>
      </p:pic>
      <p:pic>
        <p:nvPicPr>
          <p:cNvPr id="171" name="Google Shape;171;p35"/>
          <p:cNvPicPr preferRelativeResize="0"/>
          <p:nvPr/>
        </p:nvPicPr>
        <p:blipFill>
          <a:blip r:embed="rId4">
            <a:alphaModFix/>
          </a:blip>
          <a:stretch>
            <a:fillRect/>
          </a:stretch>
        </p:blipFill>
        <p:spPr>
          <a:xfrm>
            <a:off x="488006" y="-81350"/>
            <a:ext cx="1503557" cy="190777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3" name="Shape 633"/>
        <p:cNvGrpSpPr/>
        <p:nvPr/>
      </p:nvGrpSpPr>
      <p:grpSpPr>
        <a:xfrm>
          <a:off x="0" y="0"/>
          <a:ext cx="0" cy="0"/>
          <a:chOff x="0" y="0"/>
          <a:chExt cx="0" cy="0"/>
        </a:xfrm>
      </p:grpSpPr>
      <p:sp>
        <p:nvSpPr>
          <p:cNvPr id="634" name="Google Shape;634;p80"/>
          <p:cNvSpPr txBox="1"/>
          <p:nvPr/>
        </p:nvSpPr>
        <p:spPr>
          <a:xfrm>
            <a:off x="491700" y="8715584"/>
            <a:ext cx="11208900" cy="743100"/>
          </a:xfrm>
          <a:prstGeom prst="rect">
            <a:avLst/>
          </a:prstGeom>
          <a:noFill/>
          <a:ln>
            <a:noFill/>
          </a:ln>
        </p:spPr>
        <p:txBody>
          <a:bodyPr anchorCtr="0" anchor="t" bIns="180625" lIns="180625" spcFirstLastPara="1" rIns="180625" wrap="square" tIns="180625">
            <a:noAutofit/>
          </a:bodyPr>
          <a:lstStyle/>
          <a:p>
            <a:pPr indent="0" lvl="0" marL="0" rtl="0" algn="l">
              <a:spcBef>
                <a:spcPts val="0"/>
              </a:spcBef>
              <a:spcAft>
                <a:spcPts val="0"/>
              </a:spcAft>
              <a:buNone/>
            </a:pPr>
            <a:r>
              <a:rPr lang="en-GB" sz="2200">
                <a:solidFill>
                  <a:srgbClr val="999999"/>
                </a:solidFill>
                <a:latin typeface="Barlow"/>
                <a:ea typeface="Barlow"/>
                <a:cs typeface="Barlow"/>
                <a:sym typeface="Barlow"/>
              </a:rPr>
              <a:t>Avots:</a:t>
            </a:r>
            <a:r>
              <a:rPr lang="en-GB" sz="2200">
                <a:solidFill>
                  <a:srgbClr val="999999"/>
                </a:solidFill>
                <a:latin typeface="Barlow"/>
                <a:ea typeface="Barlow"/>
                <a:cs typeface="Barlow"/>
                <a:sym typeface="Barlow"/>
              </a:rPr>
              <a:t>https://www.virginatlantic.com/</a:t>
            </a:r>
            <a:endParaRPr sz="2200">
              <a:solidFill>
                <a:srgbClr val="999999"/>
              </a:solidFill>
              <a:latin typeface="Barlow"/>
              <a:ea typeface="Barlow"/>
              <a:cs typeface="Barlow"/>
              <a:sym typeface="Barlow"/>
            </a:endParaRPr>
          </a:p>
          <a:p>
            <a:pPr indent="0" lvl="0" marL="0" rtl="0" algn="l">
              <a:spcBef>
                <a:spcPts val="1200"/>
              </a:spcBef>
              <a:spcAft>
                <a:spcPts val="0"/>
              </a:spcAft>
              <a:buNone/>
            </a:pPr>
            <a:r>
              <a:t/>
            </a:r>
            <a:endParaRPr sz="3400">
              <a:latin typeface="Barlow"/>
              <a:ea typeface="Barlow"/>
              <a:cs typeface="Barlow"/>
              <a:sym typeface="Barlow"/>
            </a:endParaRPr>
          </a:p>
        </p:txBody>
      </p:sp>
      <p:sp>
        <p:nvSpPr>
          <p:cNvPr id="635" name="Google Shape;635;p80"/>
          <p:cNvSpPr txBox="1"/>
          <p:nvPr>
            <p:ph type="title"/>
          </p:nvPr>
        </p:nvSpPr>
        <p:spPr>
          <a:xfrm>
            <a:off x="2506300" y="599250"/>
            <a:ext cx="9527400" cy="883500"/>
          </a:xfrm>
          <a:prstGeom prst="rect">
            <a:avLst/>
          </a:prstGeom>
        </p:spPr>
        <p:txBody>
          <a:bodyPr anchorCtr="0" anchor="t" bIns="139050" lIns="139050" spcFirstLastPara="1" rIns="139050" wrap="square" tIns="139050">
            <a:noAutofit/>
          </a:bodyPr>
          <a:lstStyle/>
          <a:p>
            <a:pPr indent="0" lvl="0" marL="0" rtl="0" algn="l">
              <a:spcBef>
                <a:spcPts val="0"/>
              </a:spcBef>
              <a:spcAft>
                <a:spcPts val="0"/>
              </a:spcAft>
              <a:buNone/>
            </a:pPr>
            <a:r>
              <a:rPr lang="en-GB"/>
              <a:t>       Labais piemērs</a:t>
            </a:r>
            <a:endParaRPr/>
          </a:p>
        </p:txBody>
      </p:sp>
      <p:pic>
        <p:nvPicPr>
          <p:cNvPr id="636" name="Google Shape;636;p80"/>
          <p:cNvPicPr preferRelativeResize="0"/>
          <p:nvPr/>
        </p:nvPicPr>
        <p:blipFill>
          <a:blip r:embed="rId3">
            <a:alphaModFix/>
          </a:blip>
          <a:stretch>
            <a:fillRect/>
          </a:stretch>
        </p:blipFill>
        <p:spPr>
          <a:xfrm>
            <a:off x="2665048" y="769146"/>
            <a:ext cx="656567" cy="543711"/>
          </a:xfrm>
          <a:prstGeom prst="rect">
            <a:avLst/>
          </a:prstGeom>
          <a:noFill/>
          <a:ln>
            <a:noFill/>
          </a:ln>
        </p:spPr>
      </p:pic>
      <p:pic>
        <p:nvPicPr>
          <p:cNvPr id="637" name="Google Shape;637;p80"/>
          <p:cNvPicPr preferRelativeResize="0"/>
          <p:nvPr/>
        </p:nvPicPr>
        <p:blipFill rotWithShape="1">
          <a:blip r:embed="rId4">
            <a:alphaModFix/>
          </a:blip>
          <a:srcRect b="10905" l="0" r="0" t="0"/>
          <a:stretch/>
        </p:blipFill>
        <p:spPr>
          <a:xfrm>
            <a:off x="0" y="2314850"/>
            <a:ext cx="12191999" cy="6342126"/>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1" name="Shape 641"/>
        <p:cNvGrpSpPr/>
        <p:nvPr/>
      </p:nvGrpSpPr>
      <p:grpSpPr>
        <a:xfrm>
          <a:off x="0" y="0"/>
          <a:ext cx="0" cy="0"/>
          <a:chOff x="0" y="0"/>
          <a:chExt cx="0" cy="0"/>
        </a:xfrm>
      </p:grpSpPr>
      <p:sp>
        <p:nvSpPr>
          <p:cNvPr id="642" name="Google Shape;642;p81"/>
          <p:cNvSpPr txBox="1"/>
          <p:nvPr/>
        </p:nvSpPr>
        <p:spPr>
          <a:xfrm>
            <a:off x="491700" y="8715584"/>
            <a:ext cx="11208900" cy="743100"/>
          </a:xfrm>
          <a:prstGeom prst="rect">
            <a:avLst/>
          </a:prstGeom>
          <a:noFill/>
          <a:ln>
            <a:noFill/>
          </a:ln>
        </p:spPr>
        <p:txBody>
          <a:bodyPr anchorCtr="0" anchor="t" bIns="180625" lIns="180625" spcFirstLastPara="1" rIns="180625" wrap="square" tIns="180625">
            <a:noAutofit/>
          </a:bodyPr>
          <a:lstStyle/>
          <a:p>
            <a:pPr indent="0" lvl="0" marL="0" rtl="0" algn="l">
              <a:spcBef>
                <a:spcPts val="0"/>
              </a:spcBef>
              <a:spcAft>
                <a:spcPts val="0"/>
              </a:spcAft>
              <a:buNone/>
            </a:pPr>
            <a:r>
              <a:rPr lang="en-GB" sz="2200">
                <a:solidFill>
                  <a:srgbClr val="999999"/>
                </a:solidFill>
                <a:latin typeface="Barlow"/>
                <a:ea typeface="Barlow"/>
                <a:cs typeface="Barlow"/>
                <a:sym typeface="Barlow"/>
              </a:rPr>
              <a:t>Avots: </a:t>
            </a:r>
            <a:r>
              <a:rPr lang="en-GB" sz="2200">
                <a:solidFill>
                  <a:srgbClr val="999999"/>
                </a:solidFill>
                <a:latin typeface="Barlow"/>
                <a:ea typeface="Barlow"/>
                <a:cs typeface="Barlow"/>
                <a:sym typeface="Barlow"/>
              </a:rPr>
              <a:t>https://www.tet.lv/</a:t>
            </a:r>
            <a:endParaRPr sz="2200">
              <a:solidFill>
                <a:srgbClr val="999999"/>
              </a:solidFill>
              <a:latin typeface="Barlow"/>
              <a:ea typeface="Barlow"/>
              <a:cs typeface="Barlow"/>
              <a:sym typeface="Barlow"/>
            </a:endParaRPr>
          </a:p>
          <a:p>
            <a:pPr indent="0" lvl="0" marL="0" rtl="0" algn="l">
              <a:spcBef>
                <a:spcPts val="1200"/>
              </a:spcBef>
              <a:spcAft>
                <a:spcPts val="0"/>
              </a:spcAft>
              <a:buNone/>
            </a:pPr>
            <a:r>
              <a:t/>
            </a:r>
            <a:endParaRPr sz="3400">
              <a:latin typeface="Barlow"/>
              <a:ea typeface="Barlow"/>
              <a:cs typeface="Barlow"/>
              <a:sym typeface="Barlow"/>
            </a:endParaRPr>
          </a:p>
        </p:txBody>
      </p:sp>
      <p:sp>
        <p:nvSpPr>
          <p:cNvPr id="643" name="Google Shape;643;p81"/>
          <p:cNvSpPr txBox="1"/>
          <p:nvPr>
            <p:ph type="title"/>
          </p:nvPr>
        </p:nvSpPr>
        <p:spPr>
          <a:xfrm>
            <a:off x="2506300" y="523050"/>
            <a:ext cx="9527400" cy="883500"/>
          </a:xfrm>
          <a:prstGeom prst="rect">
            <a:avLst/>
          </a:prstGeom>
        </p:spPr>
        <p:txBody>
          <a:bodyPr anchorCtr="0" anchor="t" bIns="139050" lIns="139050" spcFirstLastPara="1" rIns="139050" wrap="square" tIns="139050">
            <a:noAutofit/>
          </a:bodyPr>
          <a:lstStyle/>
          <a:p>
            <a:pPr indent="0" lvl="0" marL="0" rtl="0" algn="l">
              <a:spcBef>
                <a:spcPts val="0"/>
              </a:spcBef>
              <a:spcAft>
                <a:spcPts val="0"/>
              </a:spcAft>
              <a:buNone/>
            </a:pPr>
            <a:r>
              <a:rPr lang="en-GB"/>
              <a:t>        Sliktais piemērs</a:t>
            </a:r>
            <a:endParaRPr/>
          </a:p>
        </p:txBody>
      </p:sp>
      <p:pic>
        <p:nvPicPr>
          <p:cNvPr id="644" name="Google Shape;644;p81"/>
          <p:cNvPicPr preferRelativeResize="0"/>
          <p:nvPr/>
        </p:nvPicPr>
        <p:blipFill>
          <a:blip r:embed="rId3">
            <a:alphaModFix/>
          </a:blip>
          <a:stretch>
            <a:fillRect/>
          </a:stretch>
        </p:blipFill>
        <p:spPr>
          <a:xfrm>
            <a:off x="2723767" y="687823"/>
            <a:ext cx="595013" cy="553969"/>
          </a:xfrm>
          <a:prstGeom prst="rect">
            <a:avLst/>
          </a:prstGeom>
          <a:noFill/>
          <a:ln>
            <a:noFill/>
          </a:ln>
        </p:spPr>
      </p:pic>
      <p:pic>
        <p:nvPicPr>
          <p:cNvPr id="645" name="Google Shape;645;p81"/>
          <p:cNvPicPr preferRelativeResize="0"/>
          <p:nvPr/>
        </p:nvPicPr>
        <p:blipFill>
          <a:blip r:embed="rId4">
            <a:alphaModFix/>
          </a:blip>
          <a:stretch>
            <a:fillRect/>
          </a:stretch>
        </p:blipFill>
        <p:spPr>
          <a:xfrm>
            <a:off x="236088" y="2460500"/>
            <a:ext cx="11720124" cy="5964075"/>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9" name="Shape 649"/>
        <p:cNvGrpSpPr/>
        <p:nvPr/>
      </p:nvGrpSpPr>
      <p:grpSpPr>
        <a:xfrm>
          <a:off x="0" y="0"/>
          <a:ext cx="0" cy="0"/>
          <a:chOff x="0" y="0"/>
          <a:chExt cx="0" cy="0"/>
        </a:xfrm>
      </p:grpSpPr>
      <p:sp>
        <p:nvSpPr>
          <p:cNvPr id="650" name="Google Shape;650;p82"/>
          <p:cNvSpPr txBox="1"/>
          <p:nvPr>
            <p:ph type="title"/>
          </p:nvPr>
        </p:nvSpPr>
        <p:spPr>
          <a:xfrm>
            <a:off x="2506300" y="599250"/>
            <a:ext cx="9527400" cy="883500"/>
          </a:xfrm>
          <a:prstGeom prst="rect">
            <a:avLst/>
          </a:prstGeom>
        </p:spPr>
        <p:txBody>
          <a:bodyPr anchorCtr="0" anchor="t" bIns="139050" lIns="139050" spcFirstLastPara="1" rIns="139050" wrap="square" tIns="139050">
            <a:noAutofit/>
          </a:bodyPr>
          <a:lstStyle/>
          <a:p>
            <a:pPr indent="0" lvl="0" marL="0" rtl="0" algn="l">
              <a:spcBef>
                <a:spcPts val="0"/>
              </a:spcBef>
              <a:spcAft>
                <a:spcPts val="0"/>
              </a:spcAft>
              <a:buNone/>
            </a:pPr>
            <a:r>
              <a:rPr lang="en-GB"/>
              <a:t>Kā tos pārbaudīt?</a:t>
            </a:r>
            <a:endParaRPr/>
          </a:p>
        </p:txBody>
      </p:sp>
      <p:sp>
        <p:nvSpPr>
          <p:cNvPr id="651" name="Google Shape;651;p82"/>
          <p:cNvSpPr txBox="1"/>
          <p:nvPr/>
        </p:nvSpPr>
        <p:spPr>
          <a:xfrm>
            <a:off x="619525" y="6627502"/>
            <a:ext cx="10674300" cy="2920800"/>
          </a:xfrm>
          <a:prstGeom prst="rect">
            <a:avLst/>
          </a:prstGeom>
          <a:noFill/>
          <a:ln>
            <a:noFill/>
          </a:ln>
        </p:spPr>
        <p:txBody>
          <a:bodyPr anchorCtr="0" anchor="t" bIns="139050" lIns="139050" spcFirstLastPara="1" rIns="139050" wrap="square" tIns="139050">
            <a:noAutofit/>
          </a:bodyPr>
          <a:lstStyle/>
          <a:p>
            <a:pPr indent="0" lvl="0" marL="0" rtl="0" algn="l">
              <a:lnSpc>
                <a:spcPct val="100000"/>
              </a:lnSpc>
              <a:spcBef>
                <a:spcPts val="0"/>
              </a:spcBef>
              <a:spcAft>
                <a:spcPts val="0"/>
              </a:spcAft>
              <a:buNone/>
            </a:pPr>
            <a:r>
              <a:rPr lang="en-GB" sz="2600">
                <a:latin typeface="Barlow"/>
                <a:ea typeface="Barlow"/>
                <a:cs typeface="Barlow"/>
                <a:sym typeface="Barlow"/>
              </a:rPr>
              <a:t>Kas jāpārbauda?</a:t>
            </a:r>
            <a:endParaRPr sz="2600">
              <a:latin typeface="Barlow"/>
              <a:ea typeface="Barlow"/>
              <a:cs typeface="Barlow"/>
              <a:sym typeface="Barlow"/>
            </a:endParaRPr>
          </a:p>
          <a:p>
            <a:pPr indent="-393700" lvl="0" marL="457200" rtl="0" algn="l">
              <a:lnSpc>
                <a:spcPct val="150000"/>
              </a:lnSpc>
              <a:spcBef>
                <a:spcPts val="1200"/>
              </a:spcBef>
              <a:spcAft>
                <a:spcPts val="0"/>
              </a:spcAft>
              <a:buClr>
                <a:srgbClr val="009FDF"/>
              </a:buClr>
              <a:buSzPts val="2600"/>
              <a:buFont typeface="Barlow"/>
              <a:buChar char="●"/>
            </a:pPr>
            <a:r>
              <a:rPr lang="en-GB" sz="2600">
                <a:latin typeface="Barlow"/>
                <a:ea typeface="Barlow"/>
                <a:cs typeface="Barlow"/>
                <a:sym typeface="Barlow"/>
              </a:rPr>
              <a:t>Jāpārbauda alternatīvais teksts formas laukiem</a:t>
            </a:r>
            <a:endParaRPr sz="2600">
              <a:latin typeface="Barlow"/>
              <a:ea typeface="Barlow"/>
              <a:cs typeface="Barlow"/>
              <a:sym typeface="Barlow"/>
            </a:endParaRPr>
          </a:p>
          <a:p>
            <a:pPr indent="-393700" lvl="0" marL="457200" rtl="0" algn="l">
              <a:lnSpc>
                <a:spcPct val="150000"/>
              </a:lnSpc>
              <a:spcBef>
                <a:spcPts val="0"/>
              </a:spcBef>
              <a:spcAft>
                <a:spcPts val="0"/>
              </a:spcAft>
              <a:buClr>
                <a:srgbClr val="009FDF"/>
              </a:buClr>
              <a:buSzPts val="2600"/>
              <a:buFont typeface="Barlow"/>
              <a:buChar char="●"/>
            </a:pPr>
            <a:r>
              <a:rPr lang="en-GB" sz="2600">
                <a:latin typeface="Barlow"/>
                <a:ea typeface="Barlow"/>
                <a:cs typeface="Barlow"/>
                <a:sym typeface="Barlow"/>
              </a:rPr>
              <a:t>Jāiet cauri formai un speciāli jāpieļauj kļūdas</a:t>
            </a:r>
            <a:endParaRPr sz="2600">
              <a:latin typeface="Barlow"/>
              <a:ea typeface="Barlow"/>
              <a:cs typeface="Barlow"/>
              <a:sym typeface="Barlow"/>
            </a:endParaRPr>
          </a:p>
          <a:p>
            <a:pPr indent="-393700" lvl="0" marL="457200" rtl="0" algn="l">
              <a:lnSpc>
                <a:spcPct val="150000"/>
              </a:lnSpc>
              <a:spcBef>
                <a:spcPts val="0"/>
              </a:spcBef>
              <a:spcAft>
                <a:spcPts val="0"/>
              </a:spcAft>
              <a:buClr>
                <a:srgbClr val="009FDF"/>
              </a:buClr>
              <a:buSzPts val="2600"/>
              <a:buFont typeface="Barlow"/>
              <a:buChar char="●"/>
            </a:pPr>
            <a:r>
              <a:rPr lang="en-GB" sz="2600">
                <a:latin typeface="Barlow"/>
                <a:ea typeface="Barlow"/>
                <a:cs typeface="Barlow"/>
                <a:sym typeface="Barlow"/>
              </a:rPr>
              <a:t>Jāspēj piekļūt pie visa satura </a:t>
            </a:r>
            <a:endParaRPr sz="2600">
              <a:latin typeface="Barlow"/>
              <a:ea typeface="Barlow"/>
              <a:cs typeface="Barlow"/>
              <a:sym typeface="Barlow"/>
            </a:endParaRPr>
          </a:p>
          <a:p>
            <a:pPr indent="0" lvl="0" marL="0" rtl="0" algn="l">
              <a:lnSpc>
                <a:spcPct val="100000"/>
              </a:lnSpc>
              <a:spcBef>
                <a:spcPts val="1200"/>
              </a:spcBef>
              <a:spcAft>
                <a:spcPts val="0"/>
              </a:spcAft>
              <a:buNone/>
            </a:pPr>
            <a:r>
              <a:t/>
            </a:r>
            <a:endParaRPr sz="2600">
              <a:latin typeface="Barlow"/>
              <a:ea typeface="Barlow"/>
              <a:cs typeface="Barlow"/>
              <a:sym typeface="Barlow"/>
            </a:endParaRPr>
          </a:p>
          <a:p>
            <a:pPr indent="0" lvl="0" marL="0" rtl="0" algn="l">
              <a:spcBef>
                <a:spcPts val="1200"/>
              </a:spcBef>
              <a:spcAft>
                <a:spcPts val="0"/>
              </a:spcAft>
              <a:buNone/>
            </a:pPr>
            <a:r>
              <a:t/>
            </a:r>
            <a:endParaRPr sz="2600">
              <a:solidFill>
                <a:srgbClr val="000000"/>
              </a:solidFill>
              <a:latin typeface="Barlow"/>
              <a:ea typeface="Barlow"/>
              <a:cs typeface="Barlow"/>
              <a:sym typeface="Barlow"/>
            </a:endParaRPr>
          </a:p>
        </p:txBody>
      </p:sp>
      <p:sp>
        <p:nvSpPr>
          <p:cNvPr id="652" name="Google Shape;652;p82"/>
          <p:cNvSpPr txBox="1"/>
          <p:nvPr/>
        </p:nvSpPr>
        <p:spPr>
          <a:xfrm>
            <a:off x="619525" y="2577001"/>
            <a:ext cx="10674300" cy="3552000"/>
          </a:xfrm>
          <a:prstGeom prst="rect">
            <a:avLst/>
          </a:prstGeom>
          <a:noFill/>
          <a:ln>
            <a:noFill/>
          </a:ln>
        </p:spPr>
        <p:txBody>
          <a:bodyPr anchorCtr="0" anchor="t" bIns="139050" lIns="139050" spcFirstLastPara="1" rIns="139050" wrap="square" tIns="139050">
            <a:noAutofit/>
          </a:bodyPr>
          <a:lstStyle/>
          <a:p>
            <a:pPr indent="0" lvl="0" marL="0" rtl="0" algn="l">
              <a:lnSpc>
                <a:spcPct val="100000"/>
              </a:lnSpc>
              <a:spcBef>
                <a:spcPts val="0"/>
              </a:spcBef>
              <a:spcAft>
                <a:spcPts val="0"/>
              </a:spcAft>
              <a:buNone/>
            </a:pPr>
            <a:r>
              <a:rPr lang="en-GB" sz="2600">
                <a:latin typeface="Barlow"/>
                <a:ea typeface="Barlow"/>
                <a:cs typeface="Barlow"/>
                <a:sym typeface="Barlow"/>
              </a:rPr>
              <a:t>Ar ekrāna lasītājiem, kas izstrādāti lietotājiem, kuru redzes zudums neļauj viņiem redzēt ekrāna saturu vai pārvietoties ar peli:</a:t>
            </a:r>
            <a:endParaRPr sz="2600">
              <a:latin typeface="Barlow"/>
              <a:ea typeface="Barlow"/>
              <a:cs typeface="Barlow"/>
              <a:sym typeface="Barlow"/>
            </a:endParaRPr>
          </a:p>
          <a:p>
            <a:pPr indent="-393700" lvl="0" marL="457200" rtl="0" algn="l">
              <a:lnSpc>
                <a:spcPct val="150000"/>
              </a:lnSpc>
              <a:spcBef>
                <a:spcPts val="1200"/>
              </a:spcBef>
              <a:spcAft>
                <a:spcPts val="0"/>
              </a:spcAft>
              <a:buClr>
                <a:srgbClr val="009FDF"/>
              </a:buClr>
              <a:buSzPts val="2600"/>
              <a:buFont typeface="Barlow"/>
              <a:buChar char="●"/>
            </a:pPr>
            <a:r>
              <a:rPr lang="en-GB" sz="2600" u="sng">
                <a:latin typeface="Barlow"/>
                <a:ea typeface="Barlow"/>
                <a:cs typeface="Barlow"/>
                <a:sym typeface="Barlow"/>
                <a:hlinkClick r:id="rId3"/>
              </a:rPr>
              <a:t>Jaws</a:t>
            </a:r>
            <a:endParaRPr sz="2600">
              <a:latin typeface="Barlow"/>
              <a:ea typeface="Barlow"/>
              <a:cs typeface="Barlow"/>
              <a:sym typeface="Barlow"/>
            </a:endParaRPr>
          </a:p>
          <a:p>
            <a:pPr indent="-393700" lvl="0" marL="457200" rtl="0" algn="l">
              <a:lnSpc>
                <a:spcPct val="150000"/>
              </a:lnSpc>
              <a:spcBef>
                <a:spcPts val="0"/>
              </a:spcBef>
              <a:spcAft>
                <a:spcPts val="0"/>
              </a:spcAft>
              <a:buClr>
                <a:srgbClr val="009FDF"/>
              </a:buClr>
              <a:buSzPts val="2600"/>
              <a:buFont typeface="Barlow"/>
              <a:buChar char="●"/>
            </a:pPr>
            <a:r>
              <a:rPr lang="en-GB" sz="2600" u="sng">
                <a:latin typeface="Barlow"/>
                <a:ea typeface="Barlow"/>
                <a:cs typeface="Barlow"/>
                <a:sym typeface="Barlow"/>
                <a:hlinkClick r:id="rId4"/>
              </a:rPr>
              <a:t>NVDA</a:t>
            </a:r>
            <a:endParaRPr sz="2600">
              <a:latin typeface="Barlow"/>
              <a:ea typeface="Barlow"/>
              <a:cs typeface="Barlow"/>
              <a:sym typeface="Barlow"/>
            </a:endParaRPr>
          </a:p>
          <a:p>
            <a:pPr indent="-393700" lvl="0" marL="457200" rtl="0" algn="l">
              <a:lnSpc>
                <a:spcPct val="150000"/>
              </a:lnSpc>
              <a:spcBef>
                <a:spcPts val="0"/>
              </a:spcBef>
              <a:spcAft>
                <a:spcPts val="0"/>
              </a:spcAft>
              <a:buClr>
                <a:srgbClr val="009FDF"/>
              </a:buClr>
              <a:buSzPts val="2600"/>
              <a:buFont typeface="Barlow"/>
              <a:buChar char="●"/>
            </a:pPr>
            <a:r>
              <a:rPr lang="en-GB" sz="2600">
                <a:latin typeface="Barlow"/>
                <a:ea typeface="Barlow"/>
                <a:cs typeface="Barlow"/>
                <a:sym typeface="Barlow"/>
              </a:rPr>
              <a:t>MacOS VoiceOver</a:t>
            </a:r>
            <a:endParaRPr sz="2600">
              <a:latin typeface="Barlow"/>
              <a:ea typeface="Barlow"/>
              <a:cs typeface="Barlow"/>
              <a:sym typeface="Barlow"/>
            </a:endParaRPr>
          </a:p>
          <a:p>
            <a:pPr indent="-393700" lvl="0" marL="457200" rtl="0" algn="l">
              <a:lnSpc>
                <a:spcPct val="100000"/>
              </a:lnSpc>
              <a:spcBef>
                <a:spcPts val="0"/>
              </a:spcBef>
              <a:spcAft>
                <a:spcPts val="0"/>
              </a:spcAft>
              <a:buClr>
                <a:srgbClr val="009FDF"/>
              </a:buClr>
              <a:buSzPts val="2600"/>
              <a:buFont typeface="Barlow"/>
              <a:buChar char="●"/>
            </a:pPr>
            <a:r>
              <a:rPr lang="en-GB" sz="2600" u="sng">
                <a:latin typeface="Barlow"/>
                <a:ea typeface="Barlow"/>
                <a:cs typeface="Barlow"/>
                <a:sym typeface="Barlow"/>
                <a:hlinkClick r:id="rId5"/>
              </a:rPr>
              <a:t>ChromeVox Classic Extension</a:t>
            </a:r>
            <a:endParaRPr sz="2600">
              <a:latin typeface="Barlow"/>
              <a:ea typeface="Barlow"/>
              <a:cs typeface="Barlow"/>
              <a:sym typeface="Barlow"/>
            </a:endParaRPr>
          </a:p>
          <a:p>
            <a:pPr indent="0" lvl="0" marL="0" rtl="0" algn="l">
              <a:spcBef>
                <a:spcPts val="1200"/>
              </a:spcBef>
              <a:spcAft>
                <a:spcPts val="0"/>
              </a:spcAft>
              <a:buNone/>
            </a:pPr>
            <a:r>
              <a:t/>
            </a:r>
            <a:endParaRPr sz="2600">
              <a:solidFill>
                <a:srgbClr val="000000"/>
              </a:solidFill>
              <a:latin typeface="Barlow"/>
              <a:ea typeface="Barlow"/>
              <a:cs typeface="Barlow"/>
              <a:sym typeface="Barlow"/>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6" name="Shape 656"/>
        <p:cNvGrpSpPr/>
        <p:nvPr/>
      </p:nvGrpSpPr>
      <p:grpSpPr>
        <a:xfrm>
          <a:off x="0" y="0"/>
          <a:ext cx="0" cy="0"/>
          <a:chOff x="0" y="0"/>
          <a:chExt cx="0" cy="0"/>
        </a:xfrm>
      </p:grpSpPr>
      <p:sp>
        <p:nvSpPr>
          <p:cNvPr id="657" name="Google Shape;657;p83"/>
          <p:cNvSpPr txBox="1"/>
          <p:nvPr>
            <p:ph type="title"/>
          </p:nvPr>
        </p:nvSpPr>
        <p:spPr>
          <a:xfrm>
            <a:off x="2506300" y="523050"/>
            <a:ext cx="9527400" cy="883500"/>
          </a:xfrm>
          <a:prstGeom prst="rect">
            <a:avLst/>
          </a:prstGeom>
        </p:spPr>
        <p:txBody>
          <a:bodyPr anchorCtr="0" anchor="t" bIns="139050" lIns="139050" spcFirstLastPara="1" rIns="139050" wrap="square" tIns="139050">
            <a:noAutofit/>
          </a:bodyPr>
          <a:lstStyle/>
          <a:p>
            <a:pPr indent="0" lvl="0" marL="0" rtl="0" algn="l">
              <a:spcBef>
                <a:spcPts val="0"/>
              </a:spcBef>
              <a:spcAft>
                <a:spcPts val="0"/>
              </a:spcAft>
              <a:buNone/>
            </a:pPr>
            <a:r>
              <a:rPr lang="en-GB"/>
              <a:t>Laika pielāgošana</a:t>
            </a:r>
            <a:endParaRPr/>
          </a:p>
        </p:txBody>
      </p:sp>
      <p:sp>
        <p:nvSpPr>
          <p:cNvPr id="658" name="Google Shape;658;p83"/>
          <p:cNvSpPr txBox="1"/>
          <p:nvPr/>
        </p:nvSpPr>
        <p:spPr>
          <a:xfrm>
            <a:off x="1639950" y="3536825"/>
            <a:ext cx="9876300" cy="1674900"/>
          </a:xfrm>
          <a:prstGeom prst="rect">
            <a:avLst/>
          </a:prstGeom>
          <a:noFill/>
          <a:ln>
            <a:noFill/>
          </a:ln>
        </p:spPr>
        <p:txBody>
          <a:bodyPr anchorCtr="0" anchor="t" bIns="139050" lIns="139050" spcFirstLastPara="1" rIns="139050" wrap="square" tIns="139050">
            <a:noAutofit/>
          </a:bodyPr>
          <a:lstStyle/>
          <a:p>
            <a:pPr indent="0" lvl="0" marL="0" rtl="0" algn="l">
              <a:lnSpc>
                <a:spcPct val="100000"/>
              </a:lnSpc>
              <a:spcBef>
                <a:spcPts val="0"/>
              </a:spcBef>
              <a:spcAft>
                <a:spcPts val="0"/>
              </a:spcAft>
              <a:buNone/>
            </a:pPr>
            <a:r>
              <a:rPr lang="en-GB" sz="2600">
                <a:latin typeface="Barlow"/>
                <a:ea typeface="Barlow"/>
                <a:cs typeface="Barlow"/>
                <a:sym typeface="Barlow"/>
              </a:rPr>
              <a:t>Dodiet lietotājiem pietiekami daudz laika, lai viņi varētu pabeigt iesāktās darbības </a:t>
            </a:r>
            <a:endParaRPr sz="2600">
              <a:latin typeface="Barlow"/>
              <a:ea typeface="Barlow"/>
              <a:cs typeface="Barlow"/>
              <a:sym typeface="Barlow"/>
            </a:endParaRPr>
          </a:p>
          <a:p>
            <a:pPr indent="0" lvl="0" marL="0" rtl="0" algn="l">
              <a:lnSpc>
                <a:spcPct val="100000"/>
              </a:lnSpc>
              <a:spcBef>
                <a:spcPts val="800"/>
              </a:spcBef>
              <a:spcAft>
                <a:spcPts val="0"/>
              </a:spcAft>
              <a:buNone/>
            </a:pPr>
            <a:r>
              <a:t/>
            </a:r>
            <a:endParaRPr sz="2600">
              <a:latin typeface="Barlow"/>
              <a:ea typeface="Barlow"/>
              <a:cs typeface="Barlow"/>
              <a:sym typeface="Barlow"/>
            </a:endParaRPr>
          </a:p>
          <a:p>
            <a:pPr indent="0" lvl="0" marL="0" rtl="0" algn="l">
              <a:spcBef>
                <a:spcPts val="1200"/>
              </a:spcBef>
              <a:spcAft>
                <a:spcPts val="0"/>
              </a:spcAft>
              <a:buNone/>
            </a:pPr>
            <a:r>
              <a:t/>
            </a:r>
            <a:endParaRPr sz="2600">
              <a:solidFill>
                <a:srgbClr val="000000"/>
              </a:solidFill>
              <a:latin typeface="Barlow"/>
              <a:ea typeface="Barlow"/>
              <a:cs typeface="Barlow"/>
              <a:sym typeface="Barlow"/>
            </a:endParaRPr>
          </a:p>
        </p:txBody>
      </p:sp>
      <p:sp>
        <p:nvSpPr>
          <p:cNvPr id="659" name="Google Shape;659;p83"/>
          <p:cNvSpPr txBox="1"/>
          <p:nvPr/>
        </p:nvSpPr>
        <p:spPr>
          <a:xfrm>
            <a:off x="1639950" y="6021178"/>
            <a:ext cx="10674300" cy="667800"/>
          </a:xfrm>
          <a:prstGeom prst="rect">
            <a:avLst/>
          </a:prstGeom>
          <a:noFill/>
          <a:ln>
            <a:noFill/>
          </a:ln>
        </p:spPr>
        <p:txBody>
          <a:bodyPr anchorCtr="0" anchor="t" bIns="139050" lIns="139050" spcFirstLastPara="1" rIns="139050" wrap="square" tIns="139050">
            <a:noAutofit/>
          </a:bodyPr>
          <a:lstStyle/>
          <a:p>
            <a:pPr indent="0" lvl="0" marL="0" rtl="0" algn="l">
              <a:lnSpc>
                <a:spcPct val="100000"/>
              </a:lnSpc>
              <a:spcBef>
                <a:spcPts val="0"/>
              </a:spcBef>
              <a:spcAft>
                <a:spcPts val="0"/>
              </a:spcAft>
              <a:buNone/>
            </a:pPr>
            <a:r>
              <a:rPr lang="en-GB" sz="2600">
                <a:latin typeface="Barlow"/>
                <a:ea typeface="Barlow"/>
                <a:cs typeface="Barlow"/>
                <a:sym typeface="Barlow"/>
              </a:rPr>
              <a:t>Steidziniet lietotāju un uzlieciet nereālu laika limitu</a:t>
            </a:r>
            <a:endParaRPr sz="2600">
              <a:latin typeface="Barlow"/>
              <a:ea typeface="Barlow"/>
              <a:cs typeface="Barlow"/>
              <a:sym typeface="Barlow"/>
            </a:endParaRPr>
          </a:p>
          <a:p>
            <a:pPr indent="0" lvl="0" marL="0" rtl="0" algn="l">
              <a:lnSpc>
                <a:spcPct val="100000"/>
              </a:lnSpc>
              <a:spcBef>
                <a:spcPts val="800"/>
              </a:spcBef>
              <a:spcAft>
                <a:spcPts val="0"/>
              </a:spcAft>
              <a:buNone/>
            </a:pPr>
            <a:r>
              <a:t/>
            </a:r>
            <a:endParaRPr sz="2600">
              <a:latin typeface="Barlow"/>
              <a:ea typeface="Barlow"/>
              <a:cs typeface="Barlow"/>
              <a:sym typeface="Barlow"/>
            </a:endParaRPr>
          </a:p>
          <a:p>
            <a:pPr indent="0" lvl="0" marL="0" rtl="0" algn="l">
              <a:spcBef>
                <a:spcPts val="1200"/>
              </a:spcBef>
              <a:spcAft>
                <a:spcPts val="0"/>
              </a:spcAft>
              <a:buNone/>
            </a:pPr>
            <a:r>
              <a:t/>
            </a:r>
            <a:endParaRPr sz="2600">
              <a:solidFill>
                <a:srgbClr val="000000"/>
              </a:solidFill>
              <a:latin typeface="Barlow"/>
              <a:ea typeface="Barlow"/>
              <a:cs typeface="Barlow"/>
              <a:sym typeface="Barlow"/>
            </a:endParaRPr>
          </a:p>
        </p:txBody>
      </p:sp>
      <p:pic>
        <p:nvPicPr>
          <p:cNvPr id="660" name="Google Shape;660;p83"/>
          <p:cNvPicPr preferRelativeResize="0"/>
          <p:nvPr/>
        </p:nvPicPr>
        <p:blipFill>
          <a:blip r:embed="rId3">
            <a:alphaModFix/>
          </a:blip>
          <a:stretch>
            <a:fillRect/>
          </a:stretch>
        </p:blipFill>
        <p:spPr>
          <a:xfrm>
            <a:off x="666367" y="3689221"/>
            <a:ext cx="656567" cy="543711"/>
          </a:xfrm>
          <a:prstGeom prst="rect">
            <a:avLst/>
          </a:prstGeom>
          <a:noFill/>
          <a:ln>
            <a:noFill/>
          </a:ln>
        </p:spPr>
      </p:pic>
      <p:pic>
        <p:nvPicPr>
          <p:cNvPr id="661" name="Google Shape;661;p83"/>
          <p:cNvPicPr preferRelativeResize="0"/>
          <p:nvPr/>
        </p:nvPicPr>
        <p:blipFill>
          <a:blip r:embed="rId4">
            <a:alphaModFix/>
          </a:blip>
          <a:stretch>
            <a:fillRect/>
          </a:stretch>
        </p:blipFill>
        <p:spPr>
          <a:xfrm>
            <a:off x="666367" y="6076036"/>
            <a:ext cx="595013" cy="553969"/>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5" name="Shape 665"/>
        <p:cNvGrpSpPr/>
        <p:nvPr/>
      </p:nvGrpSpPr>
      <p:grpSpPr>
        <a:xfrm>
          <a:off x="0" y="0"/>
          <a:ext cx="0" cy="0"/>
          <a:chOff x="0" y="0"/>
          <a:chExt cx="0" cy="0"/>
        </a:xfrm>
      </p:grpSpPr>
      <p:sp>
        <p:nvSpPr>
          <p:cNvPr id="666" name="Google Shape;666;p84"/>
          <p:cNvSpPr txBox="1"/>
          <p:nvPr/>
        </p:nvSpPr>
        <p:spPr>
          <a:xfrm>
            <a:off x="644100" y="8867984"/>
            <a:ext cx="11208900" cy="743100"/>
          </a:xfrm>
          <a:prstGeom prst="rect">
            <a:avLst/>
          </a:prstGeom>
          <a:noFill/>
          <a:ln>
            <a:noFill/>
          </a:ln>
        </p:spPr>
        <p:txBody>
          <a:bodyPr anchorCtr="0" anchor="t" bIns="180625" lIns="180625" spcFirstLastPara="1" rIns="180625" wrap="square" tIns="180625">
            <a:noAutofit/>
          </a:bodyPr>
          <a:lstStyle/>
          <a:p>
            <a:pPr indent="0" lvl="0" marL="0" rtl="0" algn="l">
              <a:spcBef>
                <a:spcPts val="0"/>
              </a:spcBef>
              <a:spcAft>
                <a:spcPts val="0"/>
              </a:spcAft>
              <a:buNone/>
            </a:pPr>
            <a:r>
              <a:rPr lang="en-GB" sz="2200">
                <a:solidFill>
                  <a:srgbClr val="999999"/>
                </a:solidFill>
                <a:latin typeface="Barlow"/>
                <a:ea typeface="Barlow"/>
                <a:cs typeface="Barlow"/>
                <a:sym typeface="Barlow"/>
              </a:rPr>
              <a:t>Avots: LVRTC e-Paraksts mobile, https://www.rimi.lv/  </a:t>
            </a:r>
            <a:endParaRPr sz="2200">
              <a:solidFill>
                <a:srgbClr val="999999"/>
              </a:solidFill>
              <a:latin typeface="Barlow"/>
              <a:ea typeface="Barlow"/>
              <a:cs typeface="Barlow"/>
              <a:sym typeface="Barlow"/>
            </a:endParaRPr>
          </a:p>
          <a:p>
            <a:pPr indent="0" lvl="0" marL="0" rtl="0" algn="l">
              <a:spcBef>
                <a:spcPts val="1200"/>
              </a:spcBef>
              <a:spcAft>
                <a:spcPts val="0"/>
              </a:spcAft>
              <a:buNone/>
            </a:pPr>
            <a:r>
              <a:t/>
            </a:r>
            <a:endParaRPr sz="3400">
              <a:latin typeface="Barlow"/>
              <a:ea typeface="Barlow"/>
              <a:cs typeface="Barlow"/>
              <a:sym typeface="Barlow"/>
            </a:endParaRPr>
          </a:p>
        </p:txBody>
      </p:sp>
      <p:sp>
        <p:nvSpPr>
          <p:cNvPr id="667" name="Google Shape;667;p84"/>
          <p:cNvSpPr txBox="1"/>
          <p:nvPr>
            <p:ph type="title"/>
          </p:nvPr>
        </p:nvSpPr>
        <p:spPr>
          <a:xfrm>
            <a:off x="2506300" y="599250"/>
            <a:ext cx="9527400" cy="883500"/>
          </a:xfrm>
          <a:prstGeom prst="rect">
            <a:avLst/>
          </a:prstGeom>
        </p:spPr>
        <p:txBody>
          <a:bodyPr anchorCtr="0" anchor="t" bIns="139050" lIns="139050" spcFirstLastPara="1" rIns="139050" wrap="square" tIns="139050">
            <a:noAutofit/>
          </a:bodyPr>
          <a:lstStyle/>
          <a:p>
            <a:pPr indent="0" lvl="0" marL="0" rtl="0" algn="l">
              <a:spcBef>
                <a:spcPts val="0"/>
              </a:spcBef>
              <a:spcAft>
                <a:spcPts val="0"/>
              </a:spcAft>
              <a:buNone/>
            </a:pPr>
            <a:r>
              <a:rPr lang="en-GB"/>
              <a:t>Piemērs</a:t>
            </a:r>
            <a:endParaRPr/>
          </a:p>
        </p:txBody>
      </p:sp>
      <p:grpSp>
        <p:nvGrpSpPr>
          <p:cNvPr id="668" name="Google Shape;668;p84"/>
          <p:cNvGrpSpPr/>
          <p:nvPr/>
        </p:nvGrpSpPr>
        <p:grpSpPr>
          <a:xfrm>
            <a:off x="1136150" y="3119703"/>
            <a:ext cx="2690894" cy="5471747"/>
            <a:chOff x="4206999" y="1896875"/>
            <a:chExt cx="3347300" cy="6806502"/>
          </a:xfrm>
        </p:grpSpPr>
        <p:pic>
          <p:nvPicPr>
            <p:cNvPr id="669" name="Google Shape;669;p84"/>
            <p:cNvPicPr preferRelativeResize="0"/>
            <p:nvPr/>
          </p:nvPicPr>
          <p:blipFill>
            <a:blip r:embed="rId3">
              <a:alphaModFix/>
            </a:blip>
            <a:stretch>
              <a:fillRect/>
            </a:stretch>
          </p:blipFill>
          <p:spPr>
            <a:xfrm>
              <a:off x="4206999" y="1896875"/>
              <a:ext cx="3347300" cy="6806502"/>
            </a:xfrm>
            <a:prstGeom prst="rect">
              <a:avLst/>
            </a:prstGeom>
            <a:noFill/>
            <a:ln>
              <a:noFill/>
            </a:ln>
          </p:spPr>
        </p:pic>
        <p:sp>
          <p:nvSpPr>
            <p:cNvPr id="670" name="Google Shape;670;p84"/>
            <p:cNvSpPr/>
            <p:nvPr/>
          </p:nvSpPr>
          <p:spPr>
            <a:xfrm>
              <a:off x="4940550" y="5846050"/>
              <a:ext cx="1860000" cy="6705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671" name="Google Shape;671;p84"/>
          <p:cNvPicPr preferRelativeResize="0"/>
          <p:nvPr/>
        </p:nvPicPr>
        <p:blipFill>
          <a:blip r:embed="rId4">
            <a:alphaModFix/>
          </a:blip>
          <a:stretch>
            <a:fillRect/>
          </a:stretch>
        </p:blipFill>
        <p:spPr>
          <a:xfrm>
            <a:off x="4830500" y="3139000"/>
            <a:ext cx="6718775" cy="5146924"/>
          </a:xfrm>
          <a:prstGeom prst="rect">
            <a:avLst/>
          </a:prstGeom>
          <a:noFill/>
          <a:ln>
            <a:noFill/>
          </a:ln>
        </p:spPr>
      </p:pic>
      <p:sp>
        <p:nvSpPr>
          <p:cNvPr id="672" name="Google Shape;672;p84"/>
          <p:cNvSpPr txBox="1"/>
          <p:nvPr/>
        </p:nvSpPr>
        <p:spPr>
          <a:xfrm>
            <a:off x="304050" y="2392025"/>
            <a:ext cx="4355100" cy="883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3000">
                <a:solidFill>
                  <a:schemeClr val="dk1"/>
                </a:solidFill>
                <a:latin typeface="Barlow SemiBold"/>
                <a:ea typeface="Barlow SemiBold"/>
                <a:cs typeface="Barlow SemiBold"/>
                <a:sym typeface="Barlow SemiBold"/>
              </a:rPr>
              <a:t>e-Paraksts mobile</a:t>
            </a:r>
            <a:endParaRPr sz="3000">
              <a:latin typeface="Barlow SemiBold"/>
              <a:ea typeface="Barlow SemiBold"/>
              <a:cs typeface="Barlow SemiBold"/>
              <a:sym typeface="Barlow SemiBold"/>
            </a:endParaRPr>
          </a:p>
        </p:txBody>
      </p:sp>
      <p:sp>
        <p:nvSpPr>
          <p:cNvPr id="673" name="Google Shape;673;p84"/>
          <p:cNvSpPr txBox="1"/>
          <p:nvPr/>
        </p:nvSpPr>
        <p:spPr>
          <a:xfrm>
            <a:off x="5853620" y="2392025"/>
            <a:ext cx="4355100" cy="883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3000" u="sng">
                <a:latin typeface="Barlow SemiBold"/>
                <a:ea typeface="Barlow SemiBold"/>
                <a:cs typeface="Barlow SemiBold"/>
                <a:sym typeface="Barlow SemiBold"/>
                <a:hlinkClick r:id="rId5"/>
              </a:rPr>
              <a:t>Rimi.lv</a:t>
            </a:r>
            <a:endParaRPr sz="3000">
              <a:latin typeface="Barlow SemiBold"/>
              <a:ea typeface="Barlow SemiBold"/>
              <a:cs typeface="Barlow SemiBold"/>
              <a:sym typeface="Barlow SemiBold"/>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7" name="Shape 677"/>
        <p:cNvGrpSpPr/>
        <p:nvPr/>
      </p:nvGrpSpPr>
      <p:grpSpPr>
        <a:xfrm>
          <a:off x="0" y="0"/>
          <a:ext cx="0" cy="0"/>
          <a:chOff x="0" y="0"/>
          <a:chExt cx="0" cy="0"/>
        </a:xfrm>
      </p:grpSpPr>
      <p:sp>
        <p:nvSpPr>
          <p:cNvPr id="678" name="Google Shape;678;p85"/>
          <p:cNvSpPr txBox="1"/>
          <p:nvPr/>
        </p:nvSpPr>
        <p:spPr>
          <a:xfrm>
            <a:off x="6115100" y="2872717"/>
            <a:ext cx="5607900" cy="1984800"/>
          </a:xfrm>
          <a:prstGeom prst="rect">
            <a:avLst/>
          </a:prstGeom>
          <a:noFill/>
          <a:ln>
            <a:noFill/>
          </a:ln>
        </p:spPr>
        <p:txBody>
          <a:bodyPr anchorCtr="0" anchor="t" bIns="139050" lIns="139050" spcFirstLastPara="1" rIns="139050" wrap="square" tIns="139050">
            <a:noAutofit/>
          </a:bodyPr>
          <a:lstStyle/>
          <a:p>
            <a:pPr indent="0" lvl="0" marL="0" rtl="0" algn="l">
              <a:spcBef>
                <a:spcPts val="0"/>
              </a:spcBef>
              <a:spcAft>
                <a:spcPts val="0"/>
              </a:spcAft>
              <a:buNone/>
            </a:pPr>
            <a:r>
              <a:rPr lang="en-GB" sz="4300">
                <a:latin typeface="Barlow SemiBold"/>
                <a:ea typeface="Barlow SemiBold"/>
                <a:cs typeface="Barlow SemiBold"/>
                <a:sym typeface="Barlow SemiBold"/>
              </a:rPr>
              <a:t>Saturs, kas kustas, zibsnī vai mirgo</a:t>
            </a:r>
            <a:endParaRPr sz="4300">
              <a:solidFill>
                <a:srgbClr val="000000"/>
              </a:solidFill>
              <a:latin typeface="Barlow SemiBold"/>
              <a:ea typeface="Barlow SemiBold"/>
              <a:cs typeface="Barlow SemiBold"/>
              <a:sym typeface="Barlow SemiBold"/>
            </a:endParaRPr>
          </a:p>
        </p:txBody>
      </p:sp>
      <p:sp>
        <p:nvSpPr>
          <p:cNvPr id="679" name="Google Shape;679;p85"/>
          <p:cNvSpPr txBox="1"/>
          <p:nvPr/>
        </p:nvSpPr>
        <p:spPr>
          <a:xfrm>
            <a:off x="6115033" y="4452646"/>
            <a:ext cx="5607900" cy="4192800"/>
          </a:xfrm>
          <a:prstGeom prst="rect">
            <a:avLst/>
          </a:prstGeom>
          <a:noFill/>
          <a:ln>
            <a:noFill/>
          </a:ln>
        </p:spPr>
        <p:txBody>
          <a:bodyPr anchorCtr="0" anchor="t" bIns="139050" lIns="139050" spcFirstLastPara="1" rIns="139050" wrap="square" tIns="139050">
            <a:noAutofit/>
          </a:bodyPr>
          <a:lstStyle/>
          <a:p>
            <a:pPr indent="0" lvl="0" marL="0" rtl="0" algn="l">
              <a:lnSpc>
                <a:spcPct val="115000"/>
              </a:lnSpc>
              <a:spcBef>
                <a:spcPts val="0"/>
              </a:spcBef>
              <a:spcAft>
                <a:spcPts val="2400"/>
              </a:spcAft>
              <a:buNone/>
            </a:pPr>
            <a:r>
              <a:rPr lang="en-GB" sz="2700">
                <a:latin typeface="Barlow"/>
                <a:ea typeface="Barlow"/>
                <a:cs typeface="Barlow"/>
                <a:sym typeface="Barlow"/>
              </a:rPr>
              <a:t>Šajā saturā ietilpst karuseļi, reklāmas, videoklipi, vērtības, kas atjaunojas automātiski, ritināmas ziņu plūsmas u. c.</a:t>
            </a:r>
            <a:endParaRPr sz="2700">
              <a:latin typeface="Barlow"/>
              <a:ea typeface="Barlow"/>
              <a:cs typeface="Barlow"/>
              <a:sym typeface="Barlow"/>
            </a:endParaRPr>
          </a:p>
        </p:txBody>
      </p:sp>
      <p:pic>
        <p:nvPicPr>
          <p:cNvPr id="680" name="Google Shape;680;p85"/>
          <p:cNvPicPr preferRelativeResize="0"/>
          <p:nvPr/>
        </p:nvPicPr>
        <p:blipFill rotWithShape="1">
          <a:blip r:embed="rId3">
            <a:alphaModFix/>
          </a:blip>
          <a:srcRect b="2026" l="41080" r="-703" t="1466"/>
          <a:stretch/>
        </p:blipFill>
        <p:spPr>
          <a:xfrm>
            <a:off x="0" y="0"/>
            <a:ext cx="5758466" cy="9753601"/>
          </a:xfrm>
          <a:prstGeom prst="rect">
            <a:avLst/>
          </a:prstGeom>
          <a:noFill/>
          <a:ln>
            <a:noFill/>
          </a:ln>
        </p:spPr>
      </p:pic>
      <p:pic>
        <p:nvPicPr>
          <p:cNvPr id="681" name="Google Shape;681;p85"/>
          <p:cNvPicPr preferRelativeResize="0"/>
          <p:nvPr/>
        </p:nvPicPr>
        <p:blipFill>
          <a:blip r:embed="rId4">
            <a:alphaModFix/>
          </a:blip>
          <a:stretch>
            <a:fillRect/>
          </a:stretch>
        </p:blipFill>
        <p:spPr>
          <a:xfrm>
            <a:off x="520899" y="3193446"/>
            <a:ext cx="4880268" cy="3366701"/>
          </a:xfrm>
          <a:prstGeom prst="rect">
            <a:avLst/>
          </a:prstGeom>
          <a:noFill/>
          <a:ln>
            <a:noFill/>
          </a:ln>
        </p:spPr>
      </p:pic>
      <p:pic>
        <p:nvPicPr>
          <p:cNvPr id="682" name="Google Shape;682;p85"/>
          <p:cNvPicPr preferRelativeResize="0"/>
          <p:nvPr/>
        </p:nvPicPr>
        <p:blipFill>
          <a:blip r:embed="rId5">
            <a:alphaModFix/>
          </a:blip>
          <a:stretch>
            <a:fillRect/>
          </a:stretch>
        </p:blipFill>
        <p:spPr>
          <a:xfrm>
            <a:off x="6231825" y="1907488"/>
            <a:ext cx="3200400" cy="704088"/>
          </a:xfrm>
          <a:prstGeom prst="rect">
            <a:avLst/>
          </a:prstGeom>
          <a:noFill/>
          <a:ln>
            <a:noFill/>
          </a:ln>
        </p:spPr>
      </p:pic>
      <p:pic>
        <p:nvPicPr>
          <p:cNvPr id="683" name="Google Shape;683;p85"/>
          <p:cNvPicPr preferRelativeResize="0"/>
          <p:nvPr/>
        </p:nvPicPr>
        <p:blipFill>
          <a:blip r:embed="rId6">
            <a:alphaModFix/>
          </a:blip>
          <a:stretch>
            <a:fillRect/>
          </a:stretch>
        </p:blipFill>
        <p:spPr>
          <a:xfrm>
            <a:off x="488006" y="-81350"/>
            <a:ext cx="1503557" cy="1907775"/>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7" name="Shape 687"/>
        <p:cNvGrpSpPr/>
        <p:nvPr/>
      </p:nvGrpSpPr>
      <p:grpSpPr>
        <a:xfrm>
          <a:off x="0" y="0"/>
          <a:ext cx="0" cy="0"/>
          <a:chOff x="0" y="0"/>
          <a:chExt cx="0" cy="0"/>
        </a:xfrm>
      </p:grpSpPr>
      <p:pic>
        <p:nvPicPr>
          <p:cNvPr id="688" name="Google Shape;688;p86"/>
          <p:cNvPicPr preferRelativeResize="0"/>
          <p:nvPr/>
        </p:nvPicPr>
        <p:blipFill>
          <a:blip r:embed="rId3">
            <a:alphaModFix/>
          </a:blip>
          <a:stretch>
            <a:fillRect/>
          </a:stretch>
        </p:blipFill>
        <p:spPr>
          <a:xfrm>
            <a:off x="666367" y="3011323"/>
            <a:ext cx="656567" cy="543711"/>
          </a:xfrm>
          <a:prstGeom prst="rect">
            <a:avLst/>
          </a:prstGeom>
          <a:noFill/>
          <a:ln>
            <a:noFill/>
          </a:ln>
        </p:spPr>
      </p:pic>
      <p:pic>
        <p:nvPicPr>
          <p:cNvPr id="689" name="Google Shape;689;p86"/>
          <p:cNvPicPr preferRelativeResize="0"/>
          <p:nvPr/>
        </p:nvPicPr>
        <p:blipFill>
          <a:blip r:embed="rId4">
            <a:alphaModFix/>
          </a:blip>
          <a:stretch>
            <a:fillRect/>
          </a:stretch>
        </p:blipFill>
        <p:spPr>
          <a:xfrm>
            <a:off x="666367" y="5379062"/>
            <a:ext cx="595013" cy="553969"/>
          </a:xfrm>
          <a:prstGeom prst="rect">
            <a:avLst/>
          </a:prstGeom>
          <a:noFill/>
          <a:ln>
            <a:noFill/>
          </a:ln>
        </p:spPr>
      </p:pic>
      <p:sp>
        <p:nvSpPr>
          <p:cNvPr id="690" name="Google Shape;690;p86"/>
          <p:cNvSpPr txBox="1"/>
          <p:nvPr/>
        </p:nvSpPr>
        <p:spPr>
          <a:xfrm>
            <a:off x="1602800" y="3027682"/>
            <a:ext cx="9812700" cy="913500"/>
          </a:xfrm>
          <a:prstGeom prst="rect">
            <a:avLst/>
          </a:prstGeom>
          <a:noFill/>
          <a:ln>
            <a:noFill/>
          </a:ln>
        </p:spPr>
        <p:txBody>
          <a:bodyPr anchorCtr="0" anchor="t" bIns="139050" lIns="139050" spcFirstLastPara="1" rIns="139050" wrap="square" tIns="139050">
            <a:noAutofit/>
          </a:bodyPr>
          <a:lstStyle/>
          <a:p>
            <a:pPr indent="0" lvl="0" marL="0" rtl="0" algn="l">
              <a:lnSpc>
                <a:spcPct val="115000"/>
              </a:lnSpc>
              <a:spcBef>
                <a:spcPts val="0"/>
              </a:spcBef>
              <a:spcAft>
                <a:spcPts val="2400"/>
              </a:spcAft>
              <a:buNone/>
            </a:pPr>
            <a:r>
              <a:rPr lang="en-GB" sz="2700">
                <a:latin typeface="Barlow"/>
                <a:ea typeface="Barlow"/>
                <a:cs typeface="Barlow"/>
                <a:sym typeface="Barlow"/>
              </a:rPr>
              <a:t>Lietotājiem ir jābūt iespējai kontrolēt kustīgo saturu</a:t>
            </a:r>
            <a:endParaRPr sz="2700">
              <a:latin typeface="Barlow"/>
              <a:ea typeface="Barlow"/>
              <a:cs typeface="Barlow"/>
              <a:sym typeface="Barlow"/>
            </a:endParaRPr>
          </a:p>
        </p:txBody>
      </p:sp>
      <p:sp>
        <p:nvSpPr>
          <p:cNvPr id="691" name="Google Shape;691;p86"/>
          <p:cNvSpPr txBox="1"/>
          <p:nvPr/>
        </p:nvSpPr>
        <p:spPr>
          <a:xfrm>
            <a:off x="1703433" y="5004124"/>
            <a:ext cx="9640500" cy="1529700"/>
          </a:xfrm>
          <a:prstGeom prst="rect">
            <a:avLst/>
          </a:prstGeom>
          <a:noFill/>
          <a:ln>
            <a:noFill/>
          </a:ln>
        </p:spPr>
        <p:txBody>
          <a:bodyPr anchorCtr="0" anchor="t" bIns="139050" lIns="139050" spcFirstLastPara="1" rIns="139050" wrap="square" tIns="139050">
            <a:noAutofit/>
          </a:bodyPr>
          <a:lstStyle/>
          <a:p>
            <a:pPr indent="0" lvl="0" marL="0" rtl="0" algn="l">
              <a:lnSpc>
                <a:spcPct val="115000"/>
              </a:lnSpc>
              <a:spcBef>
                <a:spcPts val="0"/>
              </a:spcBef>
              <a:spcAft>
                <a:spcPts val="2400"/>
              </a:spcAft>
              <a:buNone/>
            </a:pPr>
            <a:r>
              <a:rPr lang="en-GB" sz="2700">
                <a:latin typeface="Barlow"/>
                <a:ea typeface="Barlow"/>
                <a:cs typeface="Barlow"/>
                <a:sym typeface="Barlow"/>
              </a:rPr>
              <a:t>Saturs zibsnī vairāk nekā 3 reizes sekundē, aizņem lielu ekrāna daļu, ir ļoti spilgts.</a:t>
            </a:r>
            <a:endParaRPr sz="2700">
              <a:latin typeface="Barlow"/>
              <a:ea typeface="Barlow"/>
              <a:cs typeface="Barlow"/>
              <a:sym typeface="Barlow"/>
            </a:endParaRPr>
          </a:p>
        </p:txBody>
      </p:sp>
      <p:pic>
        <p:nvPicPr>
          <p:cNvPr id="692" name="Google Shape;692;p86"/>
          <p:cNvPicPr preferRelativeResize="0"/>
          <p:nvPr/>
        </p:nvPicPr>
        <p:blipFill>
          <a:blip r:embed="rId5">
            <a:alphaModFix/>
          </a:blip>
          <a:stretch>
            <a:fillRect/>
          </a:stretch>
        </p:blipFill>
        <p:spPr>
          <a:xfrm>
            <a:off x="488006" y="-81350"/>
            <a:ext cx="1503557" cy="1907775"/>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6" name="Shape 696"/>
        <p:cNvGrpSpPr/>
        <p:nvPr/>
      </p:nvGrpSpPr>
      <p:grpSpPr>
        <a:xfrm>
          <a:off x="0" y="0"/>
          <a:ext cx="0" cy="0"/>
          <a:chOff x="0" y="0"/>
          <a:chExt cx="0" cy="0"/>
        </a:xfrm>
      </p:grpSpPr>
      <p:sp>
        <p:nvSpPr>
          <p:cNvPr id="697" name="Google Shape;697;p87"/>
          <p:cNvSpPr txBox="1"/>
          <p:nvPr/>
        </p:nvSpPr>
        <p:spPr>
          <a:xfrm>
            <a:off x="644100" y="8867984"/>
            <a:ext cx="11208900" cy="743100"/>
          </a:xfrm>
          <a:prstGeom prst="rect">
            <a:avLst/>
          </a:prstGeom>
          <a:noFill/>
          <a:ln>
            <a:noFill/>
          </a:ln>
        </p:spPr>
        <p:txBody>
          <a:bodyPr anchorCtr="0" anchor="t" bIns="180625" lIns="180625" spcFirstLastPara="1" rIns="180625" wrap="square" tIns="180625">
            <a:noAutofit/>
          </a:bodyPr>
          <a:lstStyle/>
          <a:p>
            <a:pPr indent="0" lvl="0" marL="0" rtl="0" algn="l">
              <a:spcBef>
                <a:spcPts val="0"/>
              </a:spcBef>
              <a:spcAft>
                <a:spcPts val="0"/>
              </a:spcAft>
              <a:buNone/>
            </a:pPr>
            <a:r>
              <a:rPr lang="en-GB" sz="2200">
                <a:solidFill>
                  <a:srgbClr val="999999"/>
                </a:solidFill>
                <a:latin typeface="Barlow"/>
                <a:ea typeface="Barlow"/>
                <a:cs typeface="Barlow"/>
                <a:sym typeface="Barlow"/>
              </a:rPr>
              <a:t>Avots: apple.com  </a:t>
            </a:r>
            <a:endParaRPr sz="2200">
              <a:solidFill>
                <a:srgbClr val="999999"/>
              </a:solidFill>
              <a:latin typeface="Barlow"/>
              <a:ea typeface="Barlow"/>
              <a:cs typeface="Barlow"/>
              <a:sym typeface="Barlow"/>
            </a:endParaRPr>
          </a:p>
          <a:p>
            <a:pPr indent="0" lvl="0" marL="0" rtl="0" algn="l">
              <a:spcBef>
                <a:spcPts val="1200"/>
              </a:spcBef>
              <a:spcAft>
                <a:spcPts val="0"/>
              </a:spcAft>
              <a:buNone/>
            </a:pPr>
            <a:r>
              <a:t/>
            </a:r>
            <a:endParaRPr sz="3400">
              <a:latin typeface="Barlow"/>
              <a:ea typeface="Barlow"/>
              <a:cs typeface="Barlow"/>
              <a:sym typeface="Barlow"/>
            </a:endParaRPr>
          </a:p>
        </p:txBody>
      </p:sp>
      <p:sp>
        <p:nvSpPr>
          <p:cNvPr id="698" name="Google Shape;698;p87"/>
          <p:cNvSpPr txBox="1"/>
          <p:nvPr>
            <p:ph type="title"/>
          </p:nvPr>
        </p:nvSpPr>
        <p:spPr>
          <a:xfrm>
            <a:off x="2506300" y="599250"/>
            <a:ext cx="9527400" cy="883500"/>
          </a:xfrm>
          <a:prstGeom prst="rect">
            <a:avLst/>
          </a:prstGeom>
        </p:spPr>
        <p:txBody>
          <a:bodyPr anchorCtr="0" anchor="t" bIns="139050" lIns="139050" spcFirstLastPara="1" rIns="139050" wrap="square" tIns="139050">
            <a:noAutofit/>
          </a:bodyPr>
          <a:lstStyle/>
          <a:p>
            <a:pPr indent="0" lvl="0" marL="0" rtl="0" algn="l">
              <a:spcBef>
                <a:spcPts val="0"/>
              </a:spcBef>
              <a:spcAft>
                <a:spcPts val="0"/>
              </a:spcAft>
              <a:buNone/>
            </a:pPr>
            <a:r>
              <a:rPr lang="en-GB"/>
              <a:t>       Labais piemērs</a:t>
            </a:r>
            <a:endParaRPr/>
          </a:p>
        </p:txBody>
      </p:sp>
      <p:pic>
        <p:nvPicPr>
          <p:cNvPr id="699" name="Google Shape;699;p87"/>
          <p:cNvPicPr preferRelativeResize="0"/>
          <p:nvPr/>
        </p:nvPicPr>
        <p:blipFill>
          <a:blip r:embed="rId3">
            <a:alphaModFix/>
          </a:blip>
          <a:stretch>
            <a:fillRect/>
          </a:stretch>
        </p:blipFill>
        <p:spPr>
          <a:xfrm>
            <a:off x="2625292" y="769146"/>
            <a:ext cx="656567" cy="543711"/>
          </a:xfrm>
          <a:prstGeom prst="rect">
            <a:avLst/>
          </a:prstGeom>
          <a:noFill/>
          <a:ln>
            <a:noFill/>
          </a:ln>
        </p:spPr>
      </p:pic>
      <p:pic>
        <p:nvPicPr>
          <p:cNvPr id="700" name="Google Shape;700;p87"/>
          <p:cNvPicPr preferRelativeResize="0"/>
          <p:nvPr/>
        </p:nvPicPr>
        <p:blipFill>
          <a:blip r:embed="rId4">
            <a:alphaModFix/>
          </a:blip>
          <a:stretch>
            <a:fillRect/>
          </a:stretch>
        </p:blipFill>
        <p:spPr>
          <a:xfrm>
            <a:off x="251800" y="2578475"/>
            <a:ext cx="11677574" cy="549210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704" name="Shape 704"/>
        <p:cNvGrpSpPr/>
        <p:nvPr/>
      </p:nvGrpSpPr>
      <p:grpSpPr>
        <a:xfrm>
          <a:off x="0" y="0"/>
          <a:ext cx="0" cy="0"/>
          <a:chOff x="0" y="0"/>
          <a:chExt cx="0" cy="0"/>
        </a:xfrm>
      </p:grpSpPr>
      <p:pic>
        <p:nvPicPr>
          <p:cNvPr id="705" name="Google Shape;705;p88"/>
          <p:cNvPicPr preferRelativeResize="0"/>
          <p:nvPr/>
        </p:nvPicPr>
        <p:blipFill>
          <a:blip r:embed="rId3">
            <a:alphaModFix/>
          </a:blip>
          <a:stretch>
            <a:fillRect/>
          </a:stretch>
        </p:blipFill>
        <p:spPr>
          <a:xfrm>
            <a:off x="0" y="2163405"/>
            <a:ext cx="12192000" cy="7619996"/>
          </a:xfrm>
          <a:prstGeom prst="rect">
            <a:avLst/>
          </a:prstGeom>
          <a:noFill/>
          <a:ln>
            <a:noFill/>
          </a:ln>
        </p:spPr>
      </p:pic>
      <p:sp>
        <p:nvSpPr>
          <p:cNvPr id="706" name="Google Shape;706;p88"/>
          <p:cNvSpPr txBox="1"/>
          <p:nvPr>
            <p:ph type="title"/>
          </p:nvPr>
        </p:nvSpPr>
        <p:spPr>
          <a:xfrm>
            <a:off x="2549100" y="675447"/>
            <a:ext cx="11541900" cy="883500"/>
          </a:xfrm>
          <a:prstGeom prst="rect">
            <a:avLst/>
          </a:prstGeom>
        </p:spPr>
        <p:txBody>
          <a:bodyPr anchorCtr="0" anchor="t" bIns="139050" lIns="139050" spcFirstLastPara="1" rIns="139050" wrap="square" tIns="139050">
            <a:noAutofit/>
          </a:bodyPr>
          <a:lstStyle/>
          <a:p>
            <a:pPr indent="0" lvl="0" marL="0" rtl="0" algn="l">
              <a:spcBef>
                <a:spcPts val="0"/>
              </a:spcBef>
              <a:spcAft>
                <a:spcPts val="0"/>
              </a:spcAft>
              <a:buNone/>
            </a:pPr>
            <a:r>
              <a:rPr lang="en-GB"/>
              <a:t>        Sliktais piemērs</a:t>
            </a:r>
            <a:endParaRPr/>
          </a:p>
        </p:txBody>
      </p:sp>
      <p:pic>
        <p:nvPicPr>
          <p:cNvPr id="707" name="Google Shape;707;p88"/>
          <p:cNvPicPr preferRelativeResize="0"/>
          <p:nvPr/>
        </p:nvPicPr>
        <p:blipFill>
          <a:blip r:embed="rId4">
            <a:alphaModFix/>
          </a:blip>
          <a:stretch>
            <a:fillRect/>
          </a:stretch>
        </p:blipFill>
        <p:spPr>
          <a:xfrm>
            <a:off x="2723767" y="840223"/>
            <a:ext cx="595013" cy="553969"/>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1" name="Shape 711"/>
        <p:cNvGrpSpPr/>
        <p:nvPr/>
      </p:nvGrpSpPr>
      <p:grpSpPr>
        <a:xfrm>
          <a:off x="0" y="0"/>
          <a:ext cx="0" cy="0"/>
          <a:chOff x="0" y="0"/>
          <a:chExt cx="0" cy="0"/>
        </a:xfrm>
      </p:grpSpPr>
      <p:sp>
        <p:nvSpPr>
          <p:cNvPr id="712" name="Google Shape;712;p89"/>
          <p:cNvSpPr txBox="1"/>
          <p:nvPr>
            <p:ph type="title"/>
          </p:nvPr>
        </p:nvSpPr>
        <p:spPr>
          <a:xfrm>
            <a:off x="2506300" y="523050"/>
            <a:ext cx="9527400" cy="883500"/>
          </a:xfrm>
          <a:prstGeom prst="rect">
            <a:avLst/>
          </a:prstGeom>
        </p:spPr>
        <p:txBody>
          <a:bodyPr anchorCtr="0" anchor="t" bIns="139050" lIns="139050" spcFirstLastPara="1" rIns="139050" wrap="square" tIns="139050">
            <a:noAutofit/>
          </a:bodyPr>
          <a:lstStyle/>
          <a:p>
            <a:pPr indent="0" lvl="0" marL="0" rtl="0" algn="l">
              <a:spcBef>
                <a:spcPts val="0"/>
              </a:spcBef>
              <a:spcAft>
                <a:spcPts val="0"/>
              </a:spcAft>
              <a:buNone/>
            </a:pPr>
            <a:r>
              <a:rPr lang="en-GB"/>
              <a:t>Kā pārbaudīt kustīgo saturu?</a:t>
            </a:r>
            <a:endParaRPr/>
          </a:p>
        </p:txBody>
      </p:sp>
      <p:sp>
        <p:nvSpPr>
          <p:cNvPr id="713" name="Google Shape;713;p89"/>
          <p:cNvSpPr txBox="1"/>
          <p:nvPr/>
        </p:nvSpPr>
        <p:spPr>
          <a:xfrm>
            <a:off x="619525" y="2575625"/>
            <a:ext cx="10674300" cy="7081800"/>
          </a:xfrm>
          <a:prstGeom prst="rect">
            <a:avLst/>
          </a:prstGeom>
          <a:noFill/>
          <a:ln>
            <a:noFill/>
          </a:ln>
        </p:spPr>
        <p:txBody>
          <a:bodyPr anchorCtr="0" anchor="t" bIns="139050" lIns="139050" spcFirstLastPara="1" rIns="139050" wrap="square" tIns="139050">
            <a:noAutofit/>
          </a:bodyPr>
          <a:lstStyle/>
          <a:p>
            <a:pPr indent="0" lvl="0" marL="0" rtl="0" algn="l">
              <a:lnSpc>
                <a:spcPct val="100000"/>
              </a:lnSpc>
              <a:spcBef>
                <a:spcPts val="0"/>
              </a:spcBef>
              <a:spcAft>
                <a:spcPts val="0"/>
              </a:spcAft>
              <a:buNone/>
            </a:pPr>
            <a:r>
              <a:rPr lang="en-GB" sz="2600">
                <a:latin typeface="Barlow"/>
                <a:ea typeface="Barlow"/>
                <a:cs typeface="Barlow"/>
                <a:sym typeface="Barlow"/>
              </a:rPr>
              <a:t>Vizuāla pārbaude:</a:t>
            </a:r>
            <a:endParaRPr sz="2600">
              <a:latin typeface="Barlow"/>
              <a:ea typeface="Barlow"/>
              <a:cs typeface="Barlow"/>
              <a:sym typeface="Barlow"/>
            </a:endParaRPr>
          </a:p>
          <a:p>
            <a:pPr indent="-393700" lvl="0" marL="457200" rtl="0" algn="l">
              <a:lnSpc>
                <a:spcPct val="100000"/>
              </a:lnSpc>
              <a:spcBef>
                <a:spcPts val="1500"/>
              </a:spcBef>
              <a:spcAft>
                <a:spcPts val="0"/>
              </a:spcAft>
              <a:buClr>
                <a:srgbClr val="009FDF"/>
              </a:buClr>
              <a:buSzPts val="2600"/>
              <a:buFont typeface="Barlow"/>
              <a:buChar char="●"/>
            </a:pPr>
            <a:r>
              <a:rPr lang="en-GB" sz="2600">
                <a:latin typeface="Barlow"/>
                <a:ea typeface="Barlow"/>
                <a:cs typeface="Barlow"/>
                <a:sym typeface="Barlow"/>
              </a:rPr>
              <a:t>Ja saturs sākas automātiski un ilgst vairāk nekā 5 sekundes, lietotājs var to apturēt, apstādināt vai paslēpt;</a:t>
            </a:r>
            <a:endParaRPr sz="2600">
              <a:latin typeface="Barlow"/>
              <a:ea typeface="Barlow"/>
              <a:cs typeface="Barlow"/>
              <a:sym typeface="Barlow"/>
            </a:endParaRPr>
          </a:p>
          <a:p>
            <a:pPr indent="-393700" lvl="0" marL="457200" rtl="0" algn="l">
              <a:lnSpc>
                <a:spcPct val="100000"/>
              </a:lnSpc>
              <a:spcBef>
                <a:spcPts val="1400"/>
              </a:spcBef>
              <a:spcAft>
                <a:spcPts val="0"/>
              </a:spcAft>
              <a:buClr>
                <a:srgbClr val="009FDF"/>
              </a:buClr>
              <a:buSzPts val="2600"/>
              <a:buFont typeface="Barlow"/>
              <a:buChar char="●"/>
            </a:pPr>
            <a:r>
              <a:rPr lang="en-GB" sz="2600">
                <a:latin typeface="Barlow"/>
                <a:ea typeface="Barlow"/>
                <a:cs typeface="Barlow"/>
                <a:sym typeface="Barlow"/>
              </a:rPr>
              <a:t>Ja lapā ir informācija, kas automātiski atjaunojas (piemēram, lidmašīnas biļetes cena), lietotājs var to apturēt, apstādināt vai paslēpt un kontrolēt informācijas atjaunošanās biežumu;</a:t>
            </a:r>
            <a:endParaRPr sz="2600">
              <a:latin typeface="Barlow"/>
              <a:ea typeface="Barlow"/>
              <a:cs typeface="Barlow"/>
              <a:sym typeface="Barlow"/>
            </a:endParaRPr>
          </a:p>
          <a:p>
            <a:pPr indent="-393700" lvl="0" marL="457200" rtl="0" algn="l">
              <a:lnSpc>
                <a:spcPct val="100000"/>
              </a:lnSpc>
              <a:spcBef>
                <a:spcPts val="1400"/>
              </a:spcBef>
              <a:spcAft>
                <a:spcPts val="0"/>
              </a:spcAft>
              <a:buClr>
                <a:srgbClr val="009FDF"/>
              </a:buClr>
              <a:buSzPts val="2600"/>
              <a:buFont typeface="Barlow"/>
              <a:buChar char="●"/>
            </a:pPr>
            <a:r>
              <a:rPr lang="en-GB" sz="2600">
                <a:latin typeface="Barlow"/>
                <a:ea typeface="Barlow"/>
                <a:cs typeface="Barlow"/>
                <a:sym typeface="Barlow"/>
              </a:rPr>
              <a:t>Ja saturs zibsnī vai mirgo vairāk nekā 3 reizes sekundē, tas var būt pārāk raibs un izsaukt pat epilepsijas lēkmi.</a:t>
            </a:r>
            <a:endParaRPr sz="2600">
              <a:latin typeface="Barlow"/>
              <a:ea typeface="Barlow"/>
              <a:cs typeface="Barlow"/>
              <a:sym typeface="Barlow"/>
            </a:endParaRPr>
          </a:p>
          <a:p>
            <a:pPr indent="0" lvl="0" marL="0" rtl="0" algn="l">
              <a:spcBef>
                <a:spcPts val="1400"/>
              </a:spcBef>
              <a:spcAft>
                <a:spcPts val="0"/>
              </a:spcAft>
              <a:buNone/>
            </a:pPr>
            <a:r>
              <a:t/>
            </a:r>
            <a:endParaRPr sz="2600">
              <a:solidFill>
                <a:srgbClr val="000000"/>
              </a:solidFill>
              <a:latin typeface="Barlow"/>
              <a:ea typeface="Barlow"/>
              <a:cs typeface="Barlow"/>
              <a:sym typeface="Barlow"/>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36"/>
          <p:cNvSpPr/>
          <p:nvPr/>
        </p:nvSpPr>
        <p:spPr>
          <a:xfrm>
            <a:off x="3591325" y="1053550"/>
            <a:ext cx="5009400" cy="4904100"/>
          </a:xfrm>
          <a:prstGeom prst="ellipse">
            <a:avLst/>
          </a:prstGeom>
          <a:solidFill>
            <a:srgbClr val="F4CCCC"/>
          </a:solidFill>
          <a:ln>
            <a:noFill/>
          </a:ln>
        </p:spPr>
        <p:txBody>
          <a:bodyPr anchorCtr="0" anchor="ctr" bIns="139050" lIns="139050" spcFirstLastPara="1" rIns="139050" wrap="square" tIns="139050">
            <a:noAutofit/>
          </a:bodyPr>
          <a:lstStyle/>
          <a:p>
            <a:pPr indent="0" lvl="0" marL="0" rtl="0" algn="l">
              <a:spcBef>
                <a:spcPts val="0"/>
              </a:spcBef>
              <a:spcAft>
                <a:spcPts val="0"/>
              </a:spcAft>
              <a:buNone/>
            </a:pPr>
            <a:r>
              <a:t/>
            </a:r>
            <a:endParaRPr sz="1800"/>
          </a:p>
        </p:txBody>
      </p:sp>
      <p:sp>
        <p:nvSpPr>
          <p:cNvPr id="177" name="Google Shape;177;p36"/>
          <p:cNvSpPr txBox="1"/>
          <p:nvPr/>
        </p:nvSpPr>
        <p:spPr>
          <a:xfrm>
            <a:off x="3922900" y="3455750"/>
            <a:ext cx="4346400" cy="599400"/>
          </a:xfrm>
          <a:prstGeom prst="rect">
            <a:avLst/>
          </a:prstGeom>
          <a:noFill/>
          <a:ln>
            <a:noFill/>
          </a:ln>
        </p:spPr>
        <p:txBody>
          <a:bodyPr anchorCtr="0" anchor="t" bIns="139050" lIns="139050" spcFirstLastPara="1" rIns="139050" wrap="square" tIns="139050">
            <a:noAutofit/>
          </a:bodyPr>
          <a:lstStyle/>
          <a:p>
            <a:pPr indent="0" lvl="0" marL="0" rtl="0" algn="ctr">
              <a:spcBef>
                <a:spcPts val="0"/>
              </a:spcBef>
              <a:spcAft>
                <a:spcPts val="1500"/>
              </a:spcAft>
              <a:buNone/>
            </a:pPr>
            <a:r>
              <a:rPr lang="en-GB" sz="4300">
                <a:solidFill>
                  <a:schemeClr val="dk1"/>
                </a:solidFill>
                <a:latin typeface="Barlow SemiBold"/>
                <a:ea typeface="Barlow SemiBold"/>
                <a:cs typeface="Barlow SemiBold"/>
                <a:sym typeface="Barlow SemiBold"/>
              </a:rPr>
              <a:t>Saprotamība</a:t>
            </a:r>
            <a:endParaRPr sz="4300">
              <a:solidFill>
                <a:schemeClr val="dk1"/>
              </a:solidFill>
              <a:latin typeface="Barlow SemiBold"/>
              <a:ea typeface="Barlow SemiBold"/>
              <a:cs typeface="Barlow SemiBold"/>
              <a:sym typeface="Barlow SemiBold"/>
            </a:endParaRPr>
          </a:p>
        </p:txBody>
      </p:sp>
      <p:sp>
        <p:nvSpPr>
          <p:cNvPr id="178" name="Google Shape;178;p36"/>
          <p:cNvSpPr txBox="1"/>
          <p:nvPr/>
        </p:nvSpPr>
        <p:spPr>
          <a:xfrm>
            <a:off x="1431225" y="6298100"/>
            <a:ext cx="9329700" cy="2428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800">
                <a:latin typeface="Barlow"/>
                <a:ea typeface="Barlow"/>
                <a:cs typeface="Barlow"/>
                <a:sym typeface="Barlow"/>
              </a:rPr>
              <a:t>Informācijai un lietotāja saskarnes izmantošanai jābūt saprotamai</a:t>
            </a:r>
            <a:endParaRPr sz="2800">
              <a:latin typeface="Barlow"/>
              <a:ea typeface="Barlow"/>
              <a:cs typeface="Barlow"/>
              <a:sym typeface="Barlow"/>
            </a:endParaRPr>
          </a:p>
          <a:p>
            <a:pPr indent="0" lvl="0" marL="0" rtl="0" algn="ctr">
              <a:spcBef>
                <a:spcPts val="2000"/>
              </a:spcBef>
              <a:spcAft>
                <a:spcPts val="0"/>
              </a:spcAft>
              <a:buNone/>
            </a:pPr>
            <a:r>
              <a:t/>
            </a:r>
            <a:endParaRPr sz="2800">
              <a:latin typeface="Barlow"/>
              <a:ea typeface="Barlow"/>
              <a:cs typeface="Barlow"/>
              <a:sym typeface="Barlow"/>
            </a:endParaRPr>
          </a:p>
          <a:p>
            <a:pPr indent="0" lvl="0" marL="0" rtl="0" algn="ctr">
              <a:spcBef>
                <a:spcPts val="2000"/>
              </a:spcBef>
              <a:spcAft>
                <a:spcPts val="2000"/>
              </a:spcAft>
              <a:buNone/>
            </a:pPr>
            <a:r>
              <a:t/>
            </a:r>
            <a:endParaRPr sz="2800">
              <a:solidFill>
                <a:srgbClr val="000000"/>
              </a:solidFill>
              <a:latin typeface="Barlow"/>
              <a:ea typeface="Barlow"/>
              <a:cs typeface="Barlow"/>
              <a:sym typeface="Barlow"/>
            </a:endParaRPr>
          </a:p>
        </p:txBody>
      </p:sp>
      <p:pic>
        <p:nvPicPr>
          <p:cNvPr id="179" name="Google Shape;179;p36"/>
          <p:cNvPicPr preferRelativeResize="0"/>
          <p:nvPr/>
        </p:nvPicPr>
        <p:blipFill>
          <a:blip r:embed="rId3">
            <a:alphaModFix/>
          </a:blip>
          <a:stretch>
            <a:fillRect/>
          </a:stretch>
        </p:blipFill>
        <p:spPr>
          <a:xfrm>
            <a:off x="5476975" y="1994450"/>
            <a:ext cx="1238250" cy="1323975"/>
          </a:xfrm>
          <a:prstGeom prst="rect">
            <a:avLst/>
          </a:prstGeom>
          <a:noFill/>
          <a:ln>
            <a:noFill/>
          </a:ln>
        </p:spPr>
      </p:pic>
      <p:pic>
        <p:nvPicPr>
          <p:cNvPr id="180" name="Google Shape;180;p36"/>
          <p:cNvPicPr preferRelativeResize="0"/>
          <p:nvPr/>
        </p:nvPicPr>
        <p:blipFill>
          <a:blip r:embed="rId4">
            <a:alphaModFix/>
          </a:blip>
          <a:stretch>
            <a:fillRect/>
          </a:stretch>
        </p:blipFill>
        <p:spPr>
          <a:xfrm>
            <a:off x="488006" y="-81350"/>
            <a:ext cx="1503557" cy="1907775"/>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7" name="Shape 717"/>
        <p:cNvGrpSpPr/>
        <p:nvPr/>
      </p:nvGrpSpPr>
      <p:grpSpPr>
        <a:xfrm>
          <a:off x="0" y="0"/>
          <a:ext cx="0" cy="0"/>
          <a:chOff x="0" y="0"/>
          <a:chExt cx="0" cy="0"/>
        </a:xfrm>
      </p:grpSpPr>
      <p:sp>
        <p:nvSpPr>
          <p:cNvPr id="718" name="Google Shape;718;p90"/>
          <p:cNvSpPr txBox="1"/>
          <p:nvPr/>
        </p:nvSpPr>
        <p:spPr>
          <a:xfrm>
            <a:off x="6115100" y="2720317"/>
            <a:ext cx="5607900" cy="1984800"/>
          </a:xfrm>
          <a:prstGeom prst="rect">
            <a:avLst/>
          </a:prstGeom>
          <a:noFill/>
          <a:ln>
            <a:noFill/>
          </a:ln>
        </p:spPr>
        <p:txBody>
          <a:bodyPr anchorCtr="0" anchor="t" bIns="139050" lIns="139050" spcFirstLastPara="1" rIns="139050" wrap="square" tIns="139050">
            <a:noAutofit/>
          </a:bodyPr>
          <a:lstStyle/>
          <a:p>
            <a:pPr indent="0" lvl="0" marL="0" rtl="0" algn="l">
              <a:spcBef>
                <a:spcPts val="0"/>
              </a:spcBef>
              <a:spcAft>
                <a:spcPts val="0"/>
              </a:spcAft>
              <a:buNone/>
            </a:pPr>
            <a:r>
              <a:rPr lang="en-GB" sz="4300">
                <a:latin typeface="Barlow SemiBold"/>
                <a:ea typeface="Barlow SemiBold"/>
                <a:cs typeface="Barlow SemiBold"/>
                <a:sym typeface="Barlow SemiBold"/>
              </a:rPr>
              <a:t>Pamatstruktūras pārbaude</a:t>
            </a:r>
            <a:endParaRPr sz="4300">
              <a:solidFill>
                <a:srgbClr val="000000"/>
              </a:solidFill>
              <a:latin typeface="Barlow SemiBold"/>
              <a:ea typeface="Barlow SemiBold"/>
              <a:cs typeface="Barlow SemiBold"/>
              <a:sym typeface="Barlow SemiBold"/>
            </a:endParaRPr>
          </a:p>
        </p:txBody>
      </p:sp>
      <p:sp>
        <p:nvSpPr>
          <p:cNvPr id="719" name="Google Shape;719;p90"/>
          <p:cNvSpPr txBox="1"/>
          <p:nvPr/>
        </p:nvSpPr>
        <p:spPr>
          <a:xfrm>
            <a:off x="6115033" y="4300246"/>
            <a:ext cx="5607900" cy="4192800"/>
          </a:xfrm>
          <a:prstGeom prst="rect">
            <a:avLst/>
          </a:prstGeom>
          <a:noFill/>
          <a:ln>
            <a:noFill/>
          </a:ln>
        </p:spPr>
        <p:txBody>
          <a:bodyPr anchorCtr="0" anchor="t" bIns="139050" lIns="139050" spcFirstLastPara="1" rIns="139050" wrap="square" tIns="139050">
            <a:noAutofit/>
          </a:bodyPr>
          <a:lstStyle/>
          <a:p>
            <a:pPr indent="0" lvl="0" marL="0" rtl="0" algn="l">
              <a:lnSpc>
                <a:spcPct val="115000"/>
              </a:lnSpc>
              <a:spcBef>
                <a:spcPts val="0"/>
              </a:spcBef>
              <a:spcAft>
                <a:spcPts val="2400"/>
              </a:spcAft>
              <a:buNone/>
            </a:pPr>
            <a:r>
              <a:rPr lang="en-GB" sz="2700">
                <a:latin typeface="Barlow"/>
                <a:ea typeface="Barlow"/>
                <a:cs typeface="Barlow"/>
                <a:sym typeface="Barlow"/>
              </a:rPr>
              <a:t>Visi cilvēki neredz lapas vienādi. Neredzīgi cilvēki klausās, ko lasa ekrāna lasītāji, vai lasa lapas ar Braila displeju palīdzību. Daļa cilvēku ar vāju redzi, maina lapas parādīšanās veidu ekrānā.</a:t>
            </a:r>
            <a:endParaRPr sz="2700">
              <a:latin typeface="Barlow"/>
              <a:ea typeface="Barlow"/>
              <a:cs typeface="Barlow"/>
              <a:sym typeface="Barlow"/>
            </a:endParaRPr>
          </a:p>
        </p:txBody>
      </p:sp>
      <p:pic>
        <p:nvPicPr>
          <p:cNvPr id="720" name="Google Shape;720;p90"/>
          <p:cNvPicPr preferRelativeResize="0"/>
          <p:nvPr/>
        </p:nvPicPr>
        <p:blipFill rotWithShape="1">
          <a:blip r:embed="rId3">
            <a:alphaModFix/>
          </a:blip>
          <a:srcRect b="2026" l="41080" r="-703" t="1466"/>
          <a:stretch/>
        </p:blipFill>
        <p:spPr>
          <a:xfrm>
            <a:off x="0" y="0"/>
            <a:ext cx="5758466" cy="9753601"/>
          </a:xfrm>
          <a:prstGeom prst="rect">
            <a:avLst/>
          </a:prstGeom>
          <a:noFill/>
          <a:ln>
            <a:noFill/>
          </a:ln>
        </p:spPr>
      </p:pic>
      <p:pic>
        <p:nvPicPr>
          <p:cNvPr id="721" name="Google Shape;721;p90"/>
          <p:cNvPicPr preferRelativeResize="0"/>
          <p:nvPr/>
        </p:nvPicPr>
        <p:blipFill>
          <a:blip r:embed="rId4">
            <a:alphaModFix/>
          </a:blip>
          <a:stretch>
            <a:fillRect/>
          </a:stretch>
        </p:blipFill>
        <p:spPr>
          <a:xfrm>
            <a:off x="601500" y="3566349"/>
            <a:ext cx="5041899" cy="2620900"/>
          </a:xfrm>
          <a:prstGeom prst="rect">
            <a:avLst/>
          </a:prstGeom>
          <a:noFill/>
          <a:ln>
            <a:noFill/>
          </a:ln>
        </p:spPr>
      </p:pic>
      <p:pic>
        <p:nvPicPr>
          <p:cNvPr id="722" name="Google Shape;722;p90"/>
          <p:cNvPicPr preferRelativeResize="0"/>
          <p:nvPr/>
        </p:nvPicPr>
        <p:blipFill>
          <a:blip r:embed="rId5">
            <a:alphaModFix/>
          </a:blip>
          <a:stretch>
            <a:fillRect/>
          </a:stretch>
        </p:blipFill>
        <p:spPr>
          <a:xfrm>
            <a:off x="6191300" y="1716875"/>
            <a:ext cx="3200400" cy="704088"/>
          </a:xfrm>
          <a:prstGeom prst="rect">
            <a:avLst/>
          </a:prstGeom>
          <a:noFill/>
          <a:ln>
            <a:noFill/>
          </a:ln>
        </p:spPr>
      </p:pic>
      <p:pic>
        <p:nvPicPr>
          <p:cNvPr id="723" name="Google Shape;723;p90"/>
          <p:cNvPicPr preferRelativeResize="0"/>
          <p:nvPr/>
        </p:nvPicPr>
        <p:blipFill>
          <a:blip r:embed="rId6">
            <a:alphaModFix/>
          </a:blip>
          <a:stretch>
            <a:fillRect/>
          </a:stretch>
        </p:blipFill>
        <p:spPr>
          <a:xfrm>
            <a:off x="488006" y="-81350"/>
            <a:ext cx="1503557" cy="1907775"/>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7" name="Shape 727"/>
        <p:cNvGrpSpPr/>
        <p:nvPr/>
      </p:nvGrpSpPr>
      <p:grpSpPr>
        <a:xfrm>
          <a:off x="0" y="0"/>
          <a:ext cx="0" cy="0"/>
          <a:chOff x="0" y="0"/>
          <a:chExt cx="0" cy="0"/>
        </a:xfrm>
      </p:grpSpPr>
      <p:pic>
        <p:nvPicPr>
          <p:cNvPr id="728" name="Google Shape;728;p91"/>
          <p:cNvPicPr preferRelativeResize="0"/>
          <p:nvPr/>
        </p:nvPicPr>
        <p:blipFill>
          <a:blip r:embed="rId3">
            <a:alphaModFix/>
          </a:blip>
          <a:stretch>
            <a:fillRect/>
          </a:stretch>
        </p:blipFill>
        <p:spPr>
          <a:xfrm>
            <a:off x="666367" y="3050834"/>
            <a:ext cx="656567" cy="543711"/>
          </a:xfrm>
          <a:prstGeom prst="rect">
            <a:avLst/>
          </a:prstGeom>
          <a:noFill/>
          <a:ln>
            <a:noFill/>
          </a:ln>
        </p:spPr>
      </p:pic>
      <p:pic>
        <p:nvPicPr>
          <p:cNvPr id="729" name="Google Shape;729;p91"/>
          <p:cNvPicPr preferRelativeResize="0"/>
          <p:nvPr/>
        </p:nvPicPr>
        <p:blipFill>
          <a:blip r:embed="rId4">
            <a:alphaModFix/>
          </a:blip>
          <a:stretch>
            <a:fillRect/>
          </a:stretch>
        </p:blipFill>
        <p:spPr>
          <a:xfrm>
            <a:off x="666367" y="5226662"/>
            <a:ext cx="595013" cy="553969"/>
          </a:xfrm>
          <a:prstGeom prst="rect">
            <a:avLst/>
          </a:prstGeom>
          <a:noFill/>
          <a:ln>
            <a:noFill/>
          </a:ln>
        </p:spPr>
      </p:pic>
      <p:sp>
        <p:nvSpPr>
          <p:cNvPr id="730" name="Google Shape;730;p91"/>
          <p:cNvSpPr txBox="1"/>
          <p:nvPr/>
        </p:nvSpPr>
        <p:spPr>
          <a:xfrm>
            <a:off x="1602800" y="3067200"/>
            <a:ext cx="9812700" cy="1289400"/>
          </a:xfrm>
          <a:prstGeom prst="rect">
            <a:avLst/>
          </a:prstGeom>
          <a:noFill/>
          <a:ln>
            <a:noFill/>
          </a:ln>
        </p:spPr>
        <p:txBody>
          <a:bodyPr anchorCtr="0" anchor="t" bIns="139050" lIns="139050" spcFirstLastPara="1" rIns="139050" wrap="square" tIns="139050">
            <a:noAutofit/>
          </a:bodyPr>
          <a:lstStyle/>
          <a:p>
            <a:pPr indent="0" lvl="0" marL="0" rtl="0" algn="l">
              <a:lnSpc>
                <a:spcPct val="115000"/>
              </a:lnSpc>
              <a:spcBef>
                <a:spcPts val="0"/>
              </a:spcBef>
              <a:spcAft>
                <a:spcPts val="2400"/>
              </a:spcAft>
              <a:buNone/>
            </a:pPr>
            <a:r>
              <a:rPr lang="en-GB" sz="2700">
                <a:latin typeface="Barlow"/>
                <a:ea typeface="Barlow"/>
                <a:cs typeface="Barlow"/>
                <a:sym typeface="Barlow"/>
              </a:rPr>
              <a:t>Galvenā navigācija atdalīta galvenē, lapas pamatdaļa atrodas galvenajā daļā un kājene atdalīta atsevišķi.</a:t>
            </a:r>
            <a:endParaRPr sz="2700">
              <a:latin typeface="Barlow"/>
              <a:ea typeface="Barlow"/>
              <a:cs typeface="Barlow"/>
              <a:sym typeface="Barlow"/>
            </a:endParaRPr>
          </a:p>
        </p:txBody>
      </p:sp>
      <p:sp>
        <p:nvSpPr>
          <p:cNvPr id="731" name="Google Shape;731;p91"/>
          <p:cNvSpPr txBox="1"/>
          <p:nvPr/>
        </p:nvSpPr>
        <p:spPr>
          <a:xfrm>
            <a:off x="1703433" y="5079362"/>
            <a:ext cx="9640500" cy="1039500"/>
          </a:xfrm>
          <a:prstGeom prst="rect">
            <a:avLst/>
          </a:prstGeom>
          <a:noFill/>
          <a:ln>
            <a:noFill/>
          </a:ln>
        </p:spPr>
        <p:txBody>
          <a:bodyPr anchorCtr="0" anchor="t" bIns="139050" lIns="139050" spcFirstLastPara="1" rIns="139050" wrap="square" tIns="139050">
            <a:noAutofit/>
          </a:bodyPr>
          <a:lstStyle/>
          <a:p>
            <a:pPr indent="0" lvl="0" marL="0" rtl="0" algn="l">
              <a:lnSpc>
                <a:spcPct val="115000"/>
              </a:lnSpc>
              <a:spcBef>
                <a:spcPts val="0"/>
              </a:spcBef>
              <a:spcAft>
                <a:spcPts val="2400"/>
              </a:spcAft>
              <a:buNone/>
            </a:pPr>
            <a:r>
              <a:rPr lang="en-GB" sz="2700">
                <a:latin typeface="Barlow"/>
                <a:ea typeface="Barlow"/>
                <a:cs typeface="Barlow"/>
                <a:sym typeface="Barlow"/>
              </a:rPr>
              <a:t>Galvene, galvenā daļa un kājene ir vienā blokā. </a:t>
            </a:r>
            <a:endParaRPr sz="2700">
              <a:latin typeface="Barlow"/>
              <a:ea typeface="Barlow"/>
              <a:cs typeface="Barlow"/>
              <a:sym typeface="Barlow"/>
            </a:endParaRPr>
          </a:p>
        </p:txBody>
      </p:sp>
      <p:pic>
        <p:nvPicPr>
          <p:cNvPr id="732" name="Google Shape;732;p91"/>
          <p:cNvPicPr preferRelativeResize="0"/>
          <p:nvPr/>
        </p:nvPicPr>
        <p:blipFill>
          <a:blip r:embed="rId5">
            <a:alphaModFix/>
          </a:blip>
          <a:stretch>
            <a:fillRect/>
          </a:stretch>
        </p:blipFill>
        <p:spPr>
          <a:xfrm>
            <a:off x="488006" y="-81350"/>
            <a:ext cx="1503557" cy="1907775"/>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6" name="Shape 736"/>
        <p:cNvGrpSpPr/>
        <p:nvPr/>
      </p:nvGrpSpPr>
      <p:grpSpPr>
        <a:xfrm>
          <a:off x="0" y="0"/>
          <a:ext cx="0" cy="0"/>
          <a:chOff x="0" y="0"/>
          <a:chExt cx="0" cy="0"/>
        </a:xfrm>
      </p:grpSpPr>
      <p:sp>
        <p:nvSpPr>
          <p:cNvPr id="737" name="Google Shape;737;p92"/>
          <p:cNvSpPr txBox="1"/>
          <p:nvPr/>
        </p:nvSpPr>
        <p:spPr>
          <a:xfrm>
            <a:off x="644100" y="8410775"/>
            <a:ext cx="11541900" cy="743100"/>
          </a:xfrm>
          <a:prstGeom prst="rect">
            <a:avLst/>
          </a:prstGeom>
          <a:noFill/>
          <a:ln>
            <a:noFill/>
          </a:ln>
        </p:spPr>
        <p:txBody>
          <a:bodyPr anchorCtr="0" anchor="t" bIns="180625" lIns="180625" spcFirstLastPara="1" rIns="180625" wrap="square" tIns="180625">
            <a:noAutofit/>
          </a:bodyPr>
          <a:lstStyle/>
          <a:p>
            <a:pPr indent="0" lvl="0" marL="0" rtl="0" algn="l">
              <a:spcBef>
                <a:spcPts val="0"/>
              </a:spcBef>
              <a:spcAft>
                <a:spcPts val="1200"/>
              </a:spcAft>
              <a:buNone/>
            </a:pPr>
            <a:r>
              <a:rPr lang="en-GB" sz="2200">
                <a:solidFill>
                  <a:srgbClr val="999999"/>
                </a:solidFill>
                <a:latin typeface="Barlow"/>
                <a:ea typeface="Barlow"/>
                <a:cs typeface="Barlow"/>
                <a:sym typeface="Barlow"/>
              </a:rPr>
              <a:t>Avots: </a:t>
            </a:r>
            <a:r>
              <a:rPr lang="en-GB" sz="2200">
                <a:solidFill>
                  <a:srgbClr val="999999"/>
                </a:solidFill>
                <a:latin typeface="Barlow"/>
                <a:ea typeface="Barlow"/>
                <a:cs typeface="Barlow"/>
                <a:sym typeface="Barlow"/>
              </a:rPr>
              <a:t>https://www.mozilla.org/en-US/firefox/new/?redirect_source=firefox-com</a:t>
            </a:r>
            <a:endParaRPr sz="3400">
              <a:latin typeface="Barlow"/>
              <a:ea typeface="Barlow"/>
              <a:cs typeface="Barlow"/>
              <a:sym typeface="Barlow"/>
            </a:endParaRPr>
          </a:p>
        </p:txBody>
      </p:sp>
      <p:sp>
        <p:nvSpPr>
          <p:cNvPr id="738" name="Google Shape;738;p92"/>
          <p:cNvSpPr txBox="1"/>
          <p:nvPr>
            <p:ph type="title"/>
          </p:nvPr>
        </p:nvSpPr>
        <p:spPr>
          <a:xfrm>
            <a:off x="2506300" y="523050"/>
            <a:ext cx="9527400" cy="883500"/>
          </a:xfrm>
          <a:prstGeom prst="rect">
            <a:avLst/>
          </a:prstGeom>
        </p:spPr>
        <p:txBody>
          <a:bodyPr anchorCtr="0" anchor="t" bIns="139050" lIns="139050" spcFirstLastPara="1" rIns="139050" wrap="square" tIns="139050">
            <a:noAutofit/>
          </a:bodyPr>
          <a:lstStyle/>
          <a:p>
            <a:pPr indent="0" lvl="0" marL="0" rtl="0" algn="l">
              <a:spcBef>
                <a:spcPts val="0"/>
              </a:spcBef>
              <a:spcAft>
                <a:spcPts val="0"/>
              </a:spcAft>
              <a:buNone/>
            </a:pPr>
            <a:r>
              <a:rPr lang="en-GB"/>
              <a:t>       Labais piemērs</a:t>
            </a:r>
            <a:endParaRPr/>
          </a:p>
        </p:txBody>
      </p:sp>
      <p:pic>
        <p:nvPicPr>
          <p:cNvPr id="739" name="Google Shape;739;p92"/>
          <p:cNvPicPr preferRelativeResize="0"/>
          <p:nvPr/>
        </p:nvPicPr>
        <p:blipFill>
          <a:blip r:embed="rId3">
            <a:alphaModFix/>
          </a:blip>
          <a:stretch>
            <a:fillRect/>
          </a:stretch>
        </p:blipFill>
        <p:spPr>
          <a:xfrm>
            <a:off x="2549092" y="692946"/>
            <a:ext cx="656567" cy="543711"/>
          </a:xfrm>
          <a:prstGeom prst="rect">
            <a:avLst/>
          </a:prstGeom>
          <a:noFill/>
          <a:ln>
            <a:noFill/>
          </a:ln>
        </p:spPr>
      </p:pic>
      <p:pic>
        <p:nvPicPr>
          <p:cNvPr id="740" name="Google Shape;740;p92"/>
          <p:cNvPicPr preferRelativeResize="0"/>
          <p:nvPr/>
        </p:nvPicPr>
        <p:blipFill>
          <a:blip r:embed="rId4">
            <a:alphaModFix/>
          </a:blip>
          <a:stretch>
            <a:fillRect/>
          </a:stretch>
        </p:blipFill>
        <p:spPr>
          <a:xfrm>
            <a:off x="152400" y="2423647"/>
            <a:ext cx="11887201" cy="5604156"/>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4" name="Shape 744"/>
        <p:cNvGrpSpPr/>
        <p:nvPr/>
      </p:nvGrpSpPr>
      <p:grpSpPr>
        <a:xfrm>
          <a:off x="0" y="0"/>
          <a:ext cx="0" cy="0"/>
          <a:chOff x="0" y="0"/>
          <a:chExt cx="0" cy="0"/>
        </a:xfrm>
      </p:grpSpPr>
      <p:sp>
        <p:nvSpPr>
          <p:cNvPr id="745" name="Google Shape;745;p93"/>
          <p:cNvSpPr txBox="1"/>
          <p:nvPr/>
        </p:nvSpPr>
        <p:spPr>
          <a:xfrm>
            <a:off x="644100" y="8867984"/>
            <a:ext cx="11208900" cy="743100"/>
          </a:xfrm>
          <a:prstGeom prst="rect">
            <a:avLst/>
          </a:prstGeom>
          <a:noFill/>
          <a:ln>
            <a:noFill/>
          </a:ln>
        </p:spPr>
        <p:txBody>
          <a:bodyPr anchorCtr="0" anchor="t" bIns="180625" lIns="180625" spcFirstLastPara="1" rIns="180625" wrap="square" tIns="180625">
            <a:noAutofit/>
          </a:bodyPr>
          <a:lstStyle/>
          <a:p>
            <a:pPr indent="0" lvl="0" marL="0" rtl="0" algn="l">
              <a:spcBef>
                <a:spcPts val="0"/>
              </a:spcBef>
              <a:spcAft>
                <a:spcPts val="1200"/>
              </a:spcAft>
              <a:buNone/>
            </a:pPr>
            <a:r>
              <a:rPr lang="en-GB" sz="2200">
                <a:solidFill>
                  <a:srgbClr val="999999"/>
                </a:solidFill>
                <a:latin typeface="Barlow"/>
                <a:ea typeface="Barlow"/>
                <a:cs typeface="Barlow"/>
                <a:sym typeface="Barlow"/>
              </a:rPr>
              <a:t>Avots: </a:t>
            </a:r>
            <a:r>
              <a:rPr lang="en-GB" sz="2200">
                <a:solidFill>
                  <a:srgbClr val="999999"/>
                </a:solidFill>
                <a:latin typeface="Barlow"/>
                <a:ea typeface="Barlow"/>
                <a:cs typeface="Barlow"/>
                <a:sym typeface="Barlow"/>
              </a:rPr>
              <a:t>https://www.riga.lv/lv#h5o-18</a:t>
            </a:r>
            <a:endParaRPr sz="3400">
              <a:latin typeface="Barlow"/>
              <a:ea typeface="Barlow"/>
              <a:cs typeface="Barlow"/>
              <a:sym typeface="Barlow"/>
            </a:endParaRPr>
          </a:p>
        </p:txBody>
      </p:sp>
      <p:sp>
        <p:nvSpPr>
          <p:cNvPr id="746" name="Google Shape;746;p93"/>
          <p:cNvSpPr txBox="1"/>
          <p:nvPr>
            <p:ph type="title"/>
          </p:nvPr>
        </p:nvSpPr>
        <p:spPr>
          <a:xfrm>
            <a:off x="2320500" y="446850"/>
            <a:ext cx="8480100" cy="883500"/>
          </a:xfrm>
          <a:prstGeom prst="rect">
            <a:avLst/>
          </a:prstGeom>
        </p:spPr>
        <p:txBody>
          <a:bodyPr anchorCtr="0" anchor="t" bIns="139050" lIns="139050" spcFirstLastPara="1" rIns="139050" wrap="square" tIns="139050">
            <a:noAutofit/>
          </a:bodyPr>
          <a:lstStyle/>
          <a:p>
            <a:pPr indent="0" lvl="0" marL="0" rtl="0" algn="l">
              <a:spcBef>
                <a:spcPts val="0"/>
              </a:spcBef>
              <a:spcAft>
                <a:spcPts val="0"/>
              </a:spcAft>
              <a:buNone/>
            </a:pPr>
            <a:r>
              <a:rPr lang="en-GB"/>
              <a:t>        Sliktais piemērs</a:t>
            </a:r>
            <a:endParaRPr/>
          </a:p>
        </p:txBody>
      </p:sp>
      <p:pic>
        <p:nvPicPr>
          <p:cNvPr id="747" name="Google Shape;747;p93"/>
          <p:cNvPicPr preferRelativeResize="0"/>
          <p:nvPr/>
        </p:nvPicPr>
        <p:blipFill>
          <a:blip r:embed="rId3">
            <a:alphaModFix/>
          </a:blip>
          <a:stretch>
            <a:fillRect/>
          </a:stretch>
        </p:blipFill>
        <p:spPr>
          <a:xfrm>
            <a:off x="2495167" y="611623"/>
            <a:ext cx="595013" cy="553969"/>
          </a:xfrm>
          <a:prstGeom prst="rect">
            <a:avLst/>
          </a:prstGeom>
          <a:noFill/>
          <a:ln>
            <a:noFill/>
          </a:ln>
        </p:spPr>
      </p:pic>
      <p:pic>
        <p:nvPicPr>
          <p:cNvPr id="748" name="Google Shape;748;p93"/>
          <p:cNvPicPr preferRelativeResize="0"/>
          <p:nvPr/>
        </p:nvPicPr>
        <p:blipFill>
          <a:blip r:embed="rId4">
            <a:alphaModFix/>
          </a:blip>
          <a:stretch>
            <a:fillRect/>
          </a:stretch>
        </p:blipFill>
        <p:spPr>
          <a:xfrm>
            <a:off x="152400" y="2291122"/>
            <a:ext cx="11887199" cy="6537208"/>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2" name="Shape 752"/>
        <p:cNvGrpSpPr/>
        <p:nvPr/>
      </p:nvGrpSpPr>
      <p:grpSpPr>
        <a:xfrm>
          <a:off x="0" y="0"/>
          <a:ext cx="0" cy="0"/>
          <a:chOff x="0" y="0"/>
          <a:chExt cx="0" cy="0"/>
        </a:xfrm>
      </p:grpSpPr>
      <p:sp>
        <p:nvSpPr>
          <p:cNvPr id="753" name="Google Shape;753;p94"/>
          <p:cNvSpPr txBox="1"/>
          <p:nvPr>
            <p:ph type="title"/>
          </p:nvPr>
        </p:nvSpPr>
        <p:spPr>
          <a:xfrm>
            <a:off x="2506300" y="599250"/>
            <a:ext cx="9527400" cy="883500"/>
          </a:xfrm>
          <a:prstGeom prst="rect">
            <a:avLst/>
          </a:prstGeom>
        </p:spPr>
        <p:txBody>
          <a:bodyPr anchorCtr="0" anchor="t" bIns="139050" lIns="139050" spcFirstLastPara="1" rIns="139050" wrap="square" tIns="139050">
            <a:noAutofit/>
          </a:bodyPr>
          <a:lstStyle/>
          <a:p>
            <a:pPr indent="0" lvl="0" marL="0" rtl="0" algn="l">
              <a:spcBef>
                <a:spcPts val="0"/>
              </a:spcBef>
              <a:spcAft>
                <a:spcPts val="0"/>
              </a:spcAft>
              <a:buNone/>
            </a:pPr>
            <a:r>
              <a:rPr lang="en-GB"/>
              <a:t>Kā tos pārbaudīt?</a:t>
            </a:r>
            <a:endParaRPr/>
          </a:p>
        </p:txBody>
      </p:sp>
      <p:sp>
        <p:nvSpPr>
          <p:cNvPr id="754" name="Google Shape;754;p94"/>
          <p:cNvSpPr txBox="1"/>
          <p:nvPr/>
        </p:nvSpPr>
        <p:spPr>
          <a:xfrm>
            <a:off x="619525" y="2602134"/>
            <a:ext cx="10674300" cy="1144800"/>
          </a:xfrm>
          <a:prstGeom prst="rect">
            <a:avLst/>
          </a:prstGeom>
          <a:noFill/>
          <a:ln>
            <a:noFill/>
          </a:ln>
        </p:spPr>
        <p:txBody>
          <a:bodyPr anchorCtr="0" anchor="t" bIns="139050" lIns="139050" spcFirstLastPara="1" rIns="139050" wrap="square" tIns="139050">
            <a:noAutofit/>
          </a:bodyPr>
          <a:lstStyle/>
          <a:p>
            <a:pPr indent="-393700" lvl="0" marL="457200" rtl="0" algn="l">
              <a:spcBef>
                <a:spcPts val="0"/>
              </a:spcBef>
              <a:spcAft>
                <a:spcPts val="0"/>
              </a:spcAft>
              <a:buClr>
                <a:srgbClr val="009FDF"/>
              </a:buClr>
              <a:buSzPts val="2600"/>
              <a:buFont typeface="Barlow"/>
              <a:buChar char="●"/>
            </a:pPr>
            <a:r>
              <a:rPr lang="en-GB" sz="2600" u="sng">
                <a:solidFill>
                  <a:schemeClr val="accent5"/>
                </a:solidFill>
                <a:latin typeface="Barlow"/>
                <a:ea typeface="Barlow"/>
                <a:cs typeface="Barlow"/>
                <a:sym typeface="Barlow"/>
                <a:hlinkClick r:id="rId3">
                  <a:extLst>
                    <a:ext uri="{A12FA001-AC4F-418D-AE19-62706E023703}">
                      <ahyp:hlinkClr val="tx"/>
                    </a:ext>
                  </a:extLst>
                </a:hlinkClick>
              </a:rPr>
              <a:t>a11y-outline</a:t>
            </a:r>
            <a:r>
              <a:rPr lang="en-GB" sz="2600">
                <a:solidFill>
                  <a:schemeClr val="dk1"/>
                </a:solidFill>
                <a:latin typeface="Barlow"/>
                <a:ea typeface="Barlow"/>
                <a:cs typeface="Barlow"/>
                <a:sym typeface="Barlow"/>
              </a:rPr>
              <a:t> (Firefox pārlūkā) </a:t>
            </a:r>
            <a:endParaRPr sz="2600" u="sng">
              <a:latin typeface="Barlow"/>
              <a:ea typeface="Barlow"/>
              <a:cs typeface="Barlow"/>
              <a:sym typeface="Barlow"/>
            </a:endParaRPr>
          </a:p>
          <a:p>
            <a:pPr indent="0" lvl="0" marL="0" rtl="0" algn="l">
              <a:lnSpc>
                <a:spcPct val="100000"/>
              </a:lnSpc>
              <a:spcBef>
                <a:spcPts val="1500"/>
              </a:spcBef>
              <a:spcAft>
                <a:spcPts val="0"/>
              </a:spcAft>
              <a:buNone/>
            </a:pPr>
            <a:r>
              <a:t/>
            </a:r>
            <a:endParaRPr sz="2600">
              <a:latin typeface="Barlow"/>
              <a:ea typeface="Barlow"/>
              <a:cs typeface="Barlow"/>
              <a:sym typeface="Barlow"/>
            </a:endParaRPr>
          </a:p>
          <a:p>
            <a:pPr indent="0" lvl="0" marL="0" rtl="0" algn="l">
              <a:spcBef>
                <a:spcPts val="1200"/>
              </a:spcBef>
              <a:spcAft>
                <a:spcPts val="0"/>
              </a:spcAft>
              <a:buNone/>
            </a:pPr>
            <a:r>
              <a:t/>
            </a:r>
            <a:endParaRPr sz="2600">
              <a:solidFill>
                <a:srgbClr val="000000"/>
              </a:solidFill>
              <a:latin typeface="Barlow"/>
              <a:ea typeface="Barlow"/>
              <a:cs typeface="Barlow"/>
              <a:sym typeface="Barlow"/>
            </a:endParaRPr>
          </a:p>
        </p:txBody>
      </p:sp>
      <p:pic>
        <p:nvPicPr>
          <p:cNvPr id="755" name="Google Shape;755;p94"/>
          <p:cNvPicPr preferRelativeResize="0"/>
          <p:nvPr/>
        </p:nvPicPr>
        <p:blipFill>
          <a:blip r:embed="rId4">
            <a:alphaModFix/>
          </a:blip>
          <a:stretch>
            <a:fillRect/>
          </a:stretch>
        </p:blipFill>
        <p:spPr>
          <a:xfrm>
            <a:off x="0" y="4114800"/>
            <a:ext cx="12191998" cy="5638799"/>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9" name="Shape 759"/>
        <p:cNvGrpSpPr/>
        <p:nvPr/>
      </p:nvGrpSpPr>
      <p:grpSpPr>
        <a:xfrm>
          <a:off x="0" y="0"/>
          <a:ext cx="0" cy="0"/>
          <a:chOff x="0" y="0"/>
          <a:chExt cx="0" cy="0"/>
        </a:xfrm>
      </p:grpSpPr>
      <p:sp>
        <p:nvSpPr>
          <p:cNvPr id="760" name="Google Shape;760;p95"/>
          <p:cNvSpPr txBox="1"/>
          <p:nvPr/>
        </p:nvSpPr>
        <p:spPr>
          <a:xfrm>
            <a:off x="6115100" y="3177517"/>
            <a:ext cx="5607900" cy="1054800"/>
          </a:xfrm>
          <a:prstGeom prst="rect">
            <a:avLst/>
          </a:prstGeom>
          <a:noFill/>
          <a:ln>
            <a:noFill/>
          </a:ln>
        </p:spPr>
        <p:txBody>
          <a:bodyPr anchorCtr="0" anchor="t" bIns="139050" lIns="139050" spcFirstLastPara="1" rIns="139050" wrap="square" tIns="139050">
            <a:noAutofit/>
          </a:bodyPr>
          <a:lstStyle/>
          <a:p>
            <a:pPr indent="0" lvl="0" marL="0" rtl="0" algn="l">
              <a:spcBef>
                <a:spcPts val="0"/>
              </a:spcBef>
              <a:spcAft>
                <a:spcPts val="0"/>
              </a:spcAft>
              <a:buNone/>
            </a:pPr>
            <a:r>
              <a:rPr lang="en-GB" sz="4300">
                <a:latin typeface="Barlow SemiBold"/>
                <a:ea typeface="Barlow SemiBold"/>
                <a:cs typeface="Barlow SemiBold"/>
                <a:sym typeface="Barlow SemiBold"/>
              </a:rPr>
              <a:t>Lapu nosaukums</a:t>
            </a:r>
            <a:endParaRPr sz="4300">
              <a:solidFill>
                <a:srgbClr val="000000"/>
              </a:solidFill>
              <a:latin typeface="Barlow SemiBold"/>
              <a:ea typeface="Barlow SemiBold"/>
              <a:cs typeface="Barlow SemiBold"/>
              <a:sym typeface="Barlow SemiBold"/>
            </a:endParaRPr>
          </a:p>
        </p:txBody>
      </p:sp>
      <p:sp>
        <p:nvSpPr>
          <p:cNvPr id="761" name="Google Shape;761;p95"/>
          <p:cNvSpPr txBox="1"/>
          <p:nvPr/>
        </p:nvSpPr>
        <p:spPr>
          <a:xfrm>
            <a:off x="6115033" y="4089160"/>
            <a:ext cx="5607900" cy="4192800"/>
          </a:xfrm>
          <a:prstGeom prst="rect">
            <a:avLst/>
          </a:prstGeom>
          <a:noFill/>
          <a:ln>
            <a:noFill/>
          </a:ln>
        </p:spPr>
        <p:txBody>
          <a:bodyPr anchorCtr="0" anchor="t" bIns="139050" lIns="139050" spcFirstLastPara="1" rIns="139050" wrap="square" tIns="139050">
            <a:noAutofit/>
          </a:bodyPr>
          <a:lstStyle/>
          <a:p>
            <a:pPr indent="0" lvl="0" marL="0" rtl="0" algn="l">
              <a:lnSpc>
                <a:spcPct val="115000"/>
              </a:lnSpc>
              <a:spcBef>
                <a:spcPts val="0"/>
              </a:spcBef>
              <a:spcAft>
                <a:spcPts val="2400"/>
              </a:spcAft>
              <a:buNone/>
            </a:pPr>
            <a:r>
              <a:rPr lang="en-GB" sz="2700">
                <a:latin typeface="Barlow"/>
                <a:ea typeface="Barlow"/>
                <a:cs typeface="Barlow"/>
                <a:sym typeface="Barlow"/>
              </a:rPr>
              <a:t>Pareizi izveidoti lapu nosaukumi ir svarīgi, jo palīdz cilvēkiem saprast, kur viņi atrodas, un pārvietoties starp pārlūkprogrammā atvērtām lapām.</a:t>
            </a:r>
            <a:endParaRPr sz="2700">
              <a:latin typeface="Barlow"/>
              <a:ea typeface="Barlow"/>
              <a:cs typeface="Barlow"/>
              <a:sym typeface="Barlow"/>
            </a:endParaRPr>
          </a:p>
        </p:txBody>
      </p:sp>
      <p:pic>
        <p:nvPicPr>
          <p:cNvPr id="762" name="Google Shape;762;p95"/>
          <p:cNvPicPr preferRelativeResize="0"/>
          <p:nvPr/>
        </p:nvPicPr>
        <p:blipFill rotWithShape="1">
          <a:blip r:embed="rId3">
            <a:alphaModFix/>
          </a:blip>
          <a:srcRect b="2026" l="41080" r="-703" t="1466"/>
          <a:stretch/>
        </p:blipFill>
        <p:spPr>
          <a:xfrm>
            <a:off x="0" y="0"/>
            <a:ext cx="5758466" cy="9753601"/>
          </a:xfrm>
          <a:prstGeom prst="rect">
            <a:avLst/>
          </a:prstGeom>
          <a:noFill/>
          <a:ln>
            <a:noFill/>
          </a:ln>
        </p:spPr>
      </p:pic>
      <p:pic>
        <p:nvPicPr>
          <p:cNvPr id="763" name="Google Shape;763;p95"/>
          <p:cNvPicPr preferRelativeResize="0"/>
          <p:nvPr/>
        </p:nvPicPr>
        <p:blipFill>
          <a:blip r:embed="rId4">
            <a:alphaModFix/>
          </a:blip>
          <a:stretch>
            <a:fillRect/>
          </a:stretch>
        </p:blipFill>
        <p:spPr>
          <a:xfrm>
            <a:off x="354133" y="4787395"/>
            <a:ext cx="5099533" cy="1518613"/>
          </a:xfrm>
          <a:prstGeom prst="rect">
            <a:avLst/>
          </a:prstGeom>
          <a:noFill/>
          <a:ln>
            <a:noFill/>
          </a:ln>
        </p:spPr>
      </p:pic>
      <p:pic>
        <p:nvPicPr>
          <p:cNvPr id="764" name="Google Shape;764;p95"/>
          <p:cNvPicPr preferRelativeResize="0"/>
          <p:nvPr/>
        </p:nvPicPr>
        <p:blipFill>
          <a:blip r:embed="rId5">
            <a:alphaModFix/>
          </a:blip>
          <a:stretch>
            <a:fillRect/>
          </a:stretch>
        </p:blipFill>
        <p:spPr>
          <a:xfrm>
            <a:off x="354133" y="2948925"/>
            <a:ext cx="5099533" cy="1304874"/>
          </a:xfrm>
          <a:prstGeom prst="rect">
            <a:avLst/>
          </a:prstGeom>
          <a:noFill/>
          <a:ln>
            <a:noFill/>
          </a:ln>
        </p:spPr>
      </p:pic>
      <p:pic>
        <p:nvPicPr>
          <p:cNvPr id="765" name="Google Shape;765;p95"/>
          <p:cNvPicPr preferRelativeResize="0"/>
          <p:nvPr/>
        </p:nvPicPr>
        <p:blipFill>
          <a:blip r:embed="rId6">
            <a:alphaModFix/>
          </a:blip>
          <a:stretch>
            <a:fillRect/>
          </a:stretch>
        </p:blipFill>
        <p:spPr>
          <a:xfrm>
            <a:off x="6209650" y="2159400"/>
            <a:ext cx="3200400" cy="704088"/>
          </a:xfrm>
          <a:prstGeom prst="rect">
            <a:avLst/>
          </a:prstGeom>
          <a:noFill/>
          <a:ln>
            <a:noFill/>
          </a:ln>
        </p:spPr>
      </p:pic>
      <p:pic>
        <p:nvPicPr>
          <p:cNvPr id="766" name="Google Shape;766;p95"/>
          <p:cNvPicPr preferRelativeResize="0"/>
          <p:nvPr/>
        </p:nvPicPr>
        <p:blipFill>
          <a:blip r:embed="rId7">
            <a:alphaModFix/>
          </a:blip>
          <a:stretch>
            <a:fillRect/>
          </a:stretch>
        </p:blipFill>
        <p:spPr>
          <a:xfrm>
            <a:off x="488006" y="-81350"/>
            <a:ext cx="1503557" cy="1907775"/>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0" name="Shape 770"/>
        <p:cNvGrpSpPr/>
        <p:nvPr/>
      </p:nvGrpSpPr>
      <p:grpSpPr>
        <a:xfrm>
          <a:off x="0" y="0"/>
          <a:ext cx="0" cy="0"/>
          <a:chOff x="0" y="0"/>
          <a:chExt cx="0" cy="0"/>
        </a:xfrm>
      </p:grpSpPr>
      <p:pic>
        <p:nvPicPr>
          <p:cNvPr id="771" name="Google Shape;771;p96"/>
          <p:cNvPicPr preferRelativeResize="0"/>
          <p:nvPr/>
        </p:nvPicPr>
        <p:blipFill>
          <a:blip r:embed="rId3">
            <a:alphaModFix/>
          </a:blip>
          <a:stretch>
            <a:fillRect/>
          </a:stretch>
        </p:blipFill>
        <p:spPr>
          <a:xfrm>
            <a:off x="666367" y="3203234"/>
            <a:ext cx="656567" cy="543711"/>
          </a:xfrm>
          <a:prstGeom prst="rect">
            <a:avLst/>
          </a:prstGeom>
          <a:noFill/>
          <a:ln>
            <a:noFill/>
          </a:ln>
        </p:spPr>
      </p:pic>
      <p:pic>
        <p:nvPicPr>
          <p:cNvPr id="772" name="Google Shape;772;p96"/>
          <p:cNvPicPr preferRelativeResize="0"/>
          <p:nvPr/>
        </p:nvPicPr>
        <p:blipFill>
          <a:blip r:embed="rId4">
            <a:alphaModFix/>
          </a:blip>
          <a:stretch>
            <a:fillRect/>
          </a:stretch>
        </p:blipFill>
        <p:spPr>
          <a:xfrm>
            <a:off x="666367" y="5302862"/>
            <a:ext cx="595013" cy="553969"/>
          </a:xfrm>
          <a:prstGeom prst="rect">
            <a:avLst/>
          </a:prstGeom>
          <a:noFill/>
          <a:ln>
            <a:noFill/>
          </a:ln>
        </p:spPr>
      </p:pic>
      <p:sp>
        <p:nvSpPr>
          <p:cNvPr id="773" name="Google Shape;773;p96"/>
          <p:cNvSpPr txBox="1"/>
          <p:nvPr/>
        </p:nvSpPr>
        <p:spPr>
          <a:xfrm>
            <a:off x="1602800" y="2930604"/>
            <a:ext cx="9812700" cy="2107800"/>
          </a:xfrm>
          <a:prstGeom prst="rect">
            <a:avLst/>
          </a:prstGeom>
          <a:noFill/>
          <a:ln>
            <a:noFill/>
          </a:ln>
        </p:spPr>
        <p:txBody>
          <a:bodyPr anchorCtr="0" anchor="t" bIns="139050" lIns="139050" spcFirstLastPara="1" rIns="139050" wrap="square" tIns="139050">
            <a:noAutofit/>
          </a:bodyPr>
          <a:lstStyle/>
          <a:p>
            <a:pPr indent="0" lvl="0" marL="0" rtl="0" algn="l">
              <a:lnSpc>
                <a:spcPct val="115000"/>
              </a:lnSpc>
              <a:spcBef>
                <a:spcPts val="0"/>
              </a:spcBef>
              <a:spcAft>
                <a:spcPts val="2400"/>
              </a:spcAft>
              <a:buNone/>
            </a:pPr>
            <a:r>
              <a:rPr lang="en-GB" sz="2700">
                <a:latin typeface="Barlow"/>
                <a:ea typeface="Barlow"/>
                <a:cs typeface="Barlow"/>
                <a:sym typeface="Barlow"/>
              </a:rPr>
              <a:t>Konkrētās lapas nosaukums ir citādāks nekā citām tīmekļvietnes lapām un kodolīgi raksturo lapas saturu. </a:t>
            </a:r>
            <a:endParaRPr i="1" sz="2700">
              <a:latin typeface="Barlow"/>
              <a:ea typeface="Barlow"/>
              <a:cs typeface="Barlow"/>
              <a:sym typeface="Barlow"/>
            </a:endParaRPr>
          </a:p>
        </p:txBody>
      </p:sp>
      <p:sp>
        <p:nvSpPr>
          <p:cNvPr id="774" name="Google Shape;774;p96"/>
          <p:cNvSpPr txBox="1"/>
          <p:nvPr/>
        </p:nvSpPr>
        <p:spPr>
          <a:xfrm>
            <a:off x="1703425" y="5160481"/>
            <a:ext cx="9640500" cy="750000"/>
          </a:xfrm>
          <a:prstGeom prst="rect">
            <a:avLst/>
          </a:prstGeom>
          <a:noFill/>
          <a:ln>
            <a:noFill/>
          </a:ln>
        </p:spPr>
        <p:txBody>
          <a:bodyPr anchorCtr="0" anchor="t" bIns="139050" lIns="139050" spcFirstLastPara="1" rIns="139050" wrap="square" tIns="139050">
            <a:noAutofit/>
          </a:bodyPr>
          <a:lstStyle/>
          <a:p>
            <a:pPr indent="0" lvl="0" marL="0" rtl="0" algn="l">
              <a:lnSpc>
                <a:spcPct val="115000"/>
              </a:lnSpc>
              <a:spcBef>
                <a:spcPts val="0"/>
              </a:spcBef>
              <a:spcAft>
                <a:spcPts val="800"/>
              </a:spcAft>
              <a:buNone/>
            </a:pPr>
            <a:r>
              <a:rPr lang="en-GB" sz="2700">
                <a:latin typeface="Barlow"/>
                <a:ea typeface="Barlow"/>
                <a:cs typeface="Barlow"/>
                <a:sym typeface="Barlow"/>
              </a:rPr>
              <a:t>Nosaukums ir pārāk garš un vispārīgs. </a:t>
            </a:r>
            <a:endParaRPr i="1" sz="2700">
              <a:latin typeface="Barlow"/>
              <a:ea typeface="Barlow"/>
              <a:cs typeface="Barlow"/>
              <a:sym typeface="Barlow"/>
            </a:endParaRPr>
          </a:p>
        </p:txBody>
      </p:sp>
      <p:pic>
        <p:nvPicPr>
          <p:cNvPr id="775" name="Google Shape;775;p96"/>
          <p:cNvPicPr preferRelativeResize="0"/>
          <p:nvPr/>
        </p:nvPicPr>
        <p:blipFill>
          <a:blip r:embed="rId5">
            <a:alphaModFix/>
          </a:blip>
          <a:stretch>
            <a:fillRect/>
          </a:stretch>
        </p:blipFill>
        <p:spPr>
          <a:xfrm>
            <a:off x="488006" y="-81350"/>
            <a:ext cx="1503557" cy="1907775"/>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9" name="Shape 779"/>
        <p:cNvGrpSpPr/>
        <p:nvPr/>
      </p:nvGrpSpPr>
      <p:grpSpPr>
        <a:xfrm>
          <a:off x="0" y="0"/>
          <a:ext cx="0" cy="0"/>
          <a:chOff x="0" y="0"/>
          <a:chExt cx="0" cy="0"/>
        </a:xfrm>
      </p:grpSpPr>
      <p:sp>
        <p:nvSpPr>
          <p:cNvPr id="780" name="Google Shape;780;p97"/>
          <p:cNvSpPr txBox="1"/>
          <p:nvPr/>
        </p:nvSpPr>
        <p:spPr>
          <a:xfrm>
            <a:off x="644100" y="8410775"/>
            <a:ext cx="11541900" cy="743100"/>
          </a:xfrm>
          <a:prstGeom prst="rect">
            <a:avLst/>
          </a:prstGeom>
          <a:noFill/>
          <a:ln>
            <a:noFill/>
          </a:ln>
        </p:spPr>
        <p:txBody>
          <a:bodyPr anchorCtr="0" anchor="t" bIns="180625" lIns="180625" spcFirstLastPara="1" rIns="180625" wrap="square" tIns="180625">
            <a:noAutofit/>
          </a:bodyPr>
          <a:lstStyle/>
          <a:p>
            <a:pPr indent="0" lvl="0" marL="0" rtl="0" algn="l">
              <a:spcBef>
                <a:spcPts val="0"/>
              </a:spcBef>
              <a:spcAft>
                <a:spcPts val="1200"/>
              </a:spcAft>
              <a:buNone/>
            </a:pPr>
            <a:r>
              <a:rPr lang="en-GB" sz="2200">
                <a:solidFill>
                  <a:srgbClr val="999999"/>
                </a:solidFill>
                <a:latin typeface="Barlow"/>
                <a:ea typeface="Barlow"/>
                <a:cs typeface="Barlow"/>
                <a:sym typeface="Barlow"/>
              </a:rPr>
              <a:t>Avots: https://www.latvia.travel/lv/raksts/top-10-brivdienu-galamerki</a:t>
            </a:r>
            <a:endParaRPr sz="3400">
              <a:latin typeface="Barlow"/>
              <a:ea typeface="Barlow"/>
              <a:cs typeface="Barlow"/>
              <a:sym typeface="Barlow"/>
            </a:endParaRPr>
          </a:p>
        </p:txBody>
      </p:sp>
      <p:sp>
        <p:nvSpPr>
          <p:cNvPr id="781" name="Google Shape;781;p97"/>
          <p:cNvSpPr txBox="1"/>
          <p:nvPr>
            <p:ph type="title"/>
          </p:nvPr>
        </p:nvSpPr>
        <p:spPr>
          <a:xfrm>
            <a:off x="2506300" y="675450"/>
            <a:ext cx="9527400" cy="883500"/>
          </a:xfrm>
          <a:prstGeom prst="rect">
            <a:avLst/>
          </a:prstGeom>
        </p:spPr>
        <p:txBody>
          <a:bodyPr anchorCtr="0" anchor="t" bIns="139050" lIns="139050" spcFirstLastPara="1" rIns="139050" wrap="square" tIns="139050">
            <a:noAutofit/>
          </a:bodyPr>
          <a:lstStyle/>
          <a:p>
            <a:pPr indent="0" lvl="0" marL="0" rtl="0" algn="l">
              <a:spcBef>
                <a:spcPts val="0"/>
              </a:spcBef>
              <a:spcAft>
                <a:spcPts val="0"/>
              </a:spcAft>
              <a:buNone/>
            </a:pPr>
            <a:r>
              <a:rPr lang="en-GB"/>
              <a:t>       Labais piemērs</a:t>
            </a:r>
            <a:endParaRPr/>
          </a:p>
        </p:txBody>
      </p:sp>
      <p:pic>
        <p:nvPicPr>
          <p:cNvPr id="782" name="Google Shape;782;p97"/>
          <p:cNvPicPr preferRelativeResize="0"/>
          <p:nvPr/>
        </p:nvPicPr>
        <p:blipFill>
          <a:blip r:embed="rId3">
            <a:alphaModFix/>
          </a:blip>
          <a:stretch>
            <a:fillRect/>
          </a:stretch>
        </p:blipFill>
        <p:spPr>
          <a:xfrm>
            <a:off x="2549092" y="845346"/>
            <a:ext cx="656567" cy="543711"/>
          </a:xfrm>
          <a:prstGeom prst="rect">
            <a:avLst/>
          </a:prstGeom>
          <a:noFill/>
          <a:ln>
            <a:noFill/>
          </a:ln>
        </p:spPr>
      </p:pic>
      <p:pic>
        <p:nvPicPr>
          <p:cNvPr id="783" name="Google Shape;783;p97"/>
          <p:cNvPicPr preferRelativeResize="0"/>
          <p:nvPr/>
        </p:nvPicPr>
        <p:blipFill>
          <a:blip r:embed="rId4">
            <a:alphaModFix/>
          </a:blip>
          <a:stretch>
            <a:fillRect/>
          </a:stretch>
        </p:blipFill>
        <p:spPr>
          <a:xfrm>
            <a:off x="152400" y="2473347"/>
            <a:ext cx="11887197" cy="5430058"/>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7" name="Shape 787"/>
        <p:cNvGrpSpPr/>
        <p:nvPr/>
      </p:nvGrpSpPr>
      <p:grpSpPr>
        <a:xfrm>
          <a:off x="0" y="0"/>
          <a:ext cx="0" cy="0"/>
          <a:chOff x="0" y="0"/>
          <a:chExt cx="0" cy="0"/>
        </a:xfrm>
      </p:grpSpPr>
      <p:sp>
        <p:nvSpPr>
          <p:cNvPr id="788" name="Google Shape;788;p98"/>
          <p:cNvSpPr txBox="1"/>
          <p:nvPr/>
        </p:nvSpPr>
        <p:spPr>
          <a:xfrm>
            <a:off x="644100" y="8867984"/>
            <a:ext cx="11208900" cy="743100"/>
          </a:xfrm>
          <a:prstGeom prst="rect">
            <a:avLst/>
          </a:prstGeom>
          <a:noFill/>
          <a:ln>
            <a:noFill/>
          </a:ln>
        </p:spPr>
        <p:txBody>
          <a:bodyPr anchorCtr="0" anchor="t" bIns="180625" lIns="180625" spcFirstLastPara="1" rIns="180625" wrap="square" tIns="180625">
            <a:noAutofit/>
          </a:bodyPr>
          <a:lstStyle/>
          <a:p>
            <a:pPr indent="0" lvl="0" marL="0" rtl="0" algn="l">
              <a:spcBef>
                <a:spcPts val="0"/>
              </a:spcBef>
              <a:spcAft>
                <a:spcPts val="1200"/>
              </a:spcAft>
              <a:buNone/>
            </a:pPr>
            <a:r>
              <a:rPr lang="en-GB" sz="2200">
                <a:solidFill>
                  <a:srgbClr val="999999"/>
                </a:solidFill>
                <a:latin typeface="Barlow"/>
                <a:ea typeface="Barlow"/>
                <a:cs typeface="Barlow"/>
                <a:sym typeface="Barlow"/>
              </a:rPr>
              <a:t>Avots: https://www.latvija.lv/ </a:t>
            </a:r>
            <a:endParaRPr sz="3400">
              <a:latin typeface="Barlow"/>
              <a:ea typeface="Barlow"/>
              <a:cs typeface="Barlow"/>
              <a:sym typeface="Barlow"/>
            </a:endParaRPr>
          </a:p>
        </p:txBody>
      </p:sp>
      <p:sp>
        <p:nvSpPr>
          <p:cNvPr id="789" name="Google Shape;789;p98"/>
          <p:cNvSpPr txBox="1"/>
          <p:nvPr>
            <p:ph type="title"/>
          </p:nvPr>
        </p:nvSpPr>
        <p:spPr>
          <a:xfrm>
            <a:off x="2625300" y="446847"/>
            <a:ext cx="11541900" cy="883500"/>
          </a:xfrm>
          <a:prstGeom prst="rect">
            <a:avLst/>
          </a:prstGeom>
        </p:spPr>
        <p:txBody>
          <a:bodyPr anchorCtr="0" anchor="t" bIns="139050" lIns="139050" spcFirstLastPara="1" rIns="139050" wrap="square" tIns="139050">
            <a:noAutofit/>
          </a:bodyPr>
          <a:lstStyle/>
          <a:p>
            <a:pPr indent="0" lvl="0" marL="0" rtl="0" algn="l">
              <a:spcBef>
                <a:spcPts val="0"/>
              </a:spcBef>
              <a:spcAft>
                <a:spcPts val="0"/>
              </a:spcAft>
              <a:buNone/>
            </a:pPr>
            <a:r>
              <a:rPr lang="en-GB"/>
              <a:t>        Sliktais piemērs</a:t>
            </a:r>
            <a:endParaRPr/>
          </a:p>
        </p:txBody>
      </p:sp>
      <p:pic>
        <p:nvPicPr>
          <p:cNvPr id="790" name="Google Shape;790;p98"/>
          <p:cNvPicPr preferRelativeResize="0"/>
          <p:nvPr/>
        </p:nvPicPr>
        <p:blipFill>
          <a:blip r:embed="rId3">
            <a:alphaModFix/>
          </a:blip>
          <a:stretch>
            <a:fillRect/>
          </a:stretch>
        </p:blipFill>
        <p:spPr>
          <a:xfrm>
            <a:off x="2799967" y="611623"/>
            <a:ext cx="595013" cy="553969"/>
          </a:xfrm>
          <a:prstGeom prst="rect">
            <a:avLst/>
          </a:prstGeom>
          <a:noFill/>
          <a:ln>
            <a:noFill/>
          </a:ln>
        </p:spPr>
      </p:pic>
      <p:pic>
        <p:nvPicPr>
          <p:cNvPr id="791" name="Google Shape;791;p98"/>
          <p:cNvPicPr preferRelativeResize="0"/>
          <p:nvPr/>
        </p:nvPicPr>
        <p:blipFill>
          <a:blip r:embed="rId4">
            <a:alphaModFix/>
          </a:blip>
          <a:stretch>
            <a:fillRect/>
          </a:stretch>
        </p:blipFill>
        <p:spPr>
          <a:xfrm>
            <a:off x="152400" y="2158622"/>
            <a:ext cx="11887200" cy="605223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5" name="Shape 795"/>
        <p:cNvGrpSpPr/>
        <p:nvPr/>
      </p:nvGrpSpPr>
      <p:grpSpPr>
        <a:xfrm>
          <a:off x="0" y="0"/>
          <a:ext cx="0" cy="0"/>
          <a:chOff x="0" y="0"/>
          <a:chExt cx="0" cy="0"/>
        </a:xfrm>
      </p:grpSpPr>
      <p:sp>
        <p:nvSpPr>
          <p:cNvPr id="796" name="Google Shape;796;p99"/>
          <p:cNvSpPr txBox="1"/>
          <p:nvPr>
            <p:ph type="title"/>
          </p:nvPr>
        </p:nvSpPr>
        <p:spPr>
          <a:xfrm>
            <a:off x="2506300" y="599250"/>
            <a:ext cx="9527400" cy="883500"/>
          </a:xfrm>
          <a:prstGeom prst="rect">
            <a:avLst/>
          </a:prstGeom>
        </p:spPr>
        <p:txBody>
          <a:bodyPr anchorCtr="0" anchor="t" bIns="139050" lIns="139050" spcFirstLastPara="1" rIns="139050" wrap="square" tIns="139050">
            <a:noAutofit/>
          </a:bodyPr>
          <a:lstStyle/>
          <a:p>
            <a:pPr indent="0" lvl="0" marL="0" rtl="0" algn="l">
              <a:spcBef>
                <a:spcPts val="0"/>
              </a:spcBef>
              <a:spcAft>
                <a:spcPts val="0"/>
              </a:spcAft>
              <a:buNone/>
            </a:pPr>
            <a:r>
              <a:rPr lang="en-GB"/>
              <a:t>Tas vēl nav viss</a:t>
            </a:r>
            <a:endParaRPr/>
          </a:p>
        </p:txBody>
      </p:sp>
      <p:pic>
        <p:nvPicPr>
          <p:cNvPr id="797" name="Google Shape;797;p99"/>
          <p:cNvPicPr preferRelativeResize="0"/>
          <p:nvPr/>
        </p:nvPicPr>
        <p:blipFill>
          <a:blip r:embed="rId3">
            <a:alphaModFix/>
          </a:blip>
          <a:stretch>
            <a:fillRect/>
          </a:stretch>
        </p:blipFill>
        <p:spPr>
          <a:xfrm>
            <a:off x="0" y="4718626"/>
            <a:ext cx="12191999" cy="5034975"/>
          </a:xfrm>
          <a:prstGeom prst="rect">
            <a:avLst/>
          </a:prstGeom>
          <a:noFill/>
          <a:ln>
            <a:noFill/>
          </a:ln>
        </p:spPr>
      </p:pic>
      <p:sp>
        <p:nvSpPr>
          <p:cNvPr id="798" name="Google Shape;798;p99"/>
          <p:cNvSpPr txBox="1"/>
          <p:nvPr/>
        </p:nvSpPr>
        <p:spPr>
          <a:xfrm>
            <a:off x="619525" y="2575630"/>
            <a:ext cx="10674300" cy="1144800"/>
          </a:xfrm>
          <a:prstGeom prst="rect">
            <a:avLst/>
          </a:prstGeom>
          <a:noFill/>
          <a:ln>
            <a:noFill/>
          </a:ln>
        </p:spPr>
        <p:txBody>
          <a:bodyPr anchorCtr="0" anchor="t" bIns="139050" lIns="139050" spcFirstLastPara="1" rIns="139050" wrap="square" tIns="139050">
            <a:noAutofit/>
          </a:bodyPr>
          <a:lstStyle/>
          <a:p>
            <a:pPr indent="0" lvl="0" marL="0" rtl="0" algn="l">
              <a:lnSpc>
                <a:spcPct val="100000"/>
              </a:lnSpc>
              <a:spcBef>
                <a:spcPts val="0"/>
              </a:spcBef>
              <a:spcAft>
                <a:spcPts val="0"/>
              </a:spcAft>
              <a:buNone/>
            </a:pPr>
            <a:r>
              <a:rPr lang="en-GB" sz="2600" u="sng">
                <a:latin typeface="Barlow"/>
                <a:ea typeface="Barlow"/>
                <a:cs typeface="Barlow"/>
                <a:sym typeface="Barlow"/>
                <a:hlinkClick r:id="rId4"/>
              </a:rPr>
              <a:t>WCAG vadlīnijas</a:t>
            </a:r>
            <a:r>
              <a:rPr lang="en-GB" sz="2600">
                <a:latin typeface="Barlow"/>
                <a:ea typeface="Barlow"/>
                <a:cs typeface="Barlow"/>
                <a:sym typeface="Barlow"/>
              </a:rPr>
              <a:t> ir daudz plašākas. Tajās detalizētāk un plašāk paskaidrots katrs piekļūstamību veicinošais aspekts. </a:t>
            </a:r>
            <a:endParaRPr sz="2600" u="sng">
              <a:latin typeface="Barlow"/>
              <a:ea typeface="Barlow"/>
              <a:cs typeface="Barlow"/>
              <a:sym typeface="Barlow"/>
            </a:endParaRPr>
          </a:p>
          <a:p>
            <a:pPr indent="0" lvl="0" marL="0" rtl="0" algn="l">
              <a:lnSpc>
                <a:spcPct val="100000"/>
              </a:lnSpc>
              <a:spcBef>
                <a:spcPts val="1500"/>
              </a:spcBef>
              <a:spcAft>
                <a:spcPts val="0"/>
              </a:spcAft>
              <a:buNone/>
            </a:pPr>
            <a:r>
              <a:t/>
            </a:r>
            <a:endParaRPr sz="2600">
              <a:latin typeface="Barlow"/>
              <a:ea typeface="Barlow"/>
              <a:cs typeface="Barlow"/>
              <a:sym typeface="Barlow"/>
            </a:endParaRPr>
          </a:p>
          <a:p>
            <a:pPr indent="0" lvl="0" marL="0" rtl="0" algn="l">
              <a:spcBef>
                <a:spcPts val="1200"/>
              </a:spcBef>
              <a:spcAft>
                <a:spcPts val="0"/>
              </a:spcAft>
              <a:buNone/>
            </a:pPr>
            <a:r>
              <a:t/>
            </a:r>
            <a:endParaRPr sz="2600">
              <a:solidFill>
                <a:srgbClr val="000000"/>
              </a:solidFill>
              <a:latin typeface="Barlow"/>
              <a:ea typeface="Barlow"/>
              <a:cs typeface="Barlow"/>
              <a:sym typeface="Barlow"/>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37"/>
          <p:cNvSpPr/>
          <p:nvPr/>
        </p:nvSpPr>
        <p:spPr>
          <a:xfrm>
            <a:off x="3591325" y="1053550"/>
            <a:ext cx="5009400" cy="4904100"/>
          </a:xfrm>
          <a:prstGeom prst="ellipse">
            <a:avLst/>
          </a:prstGeom>
          <a:solidFill>
            <a:srgbClr val="CFE2F3"/>
          </a:solidFill>
          <a:ln>
            <a:noFill/>
          </a:ln>
        </p:spPr>
        <p:txBody>
          <a:bodyPr anchorCtr="0" anchor="ctr" bIns="139050" lIns="139050" spcFirstLastPara="1" rIns="139050" wrap="square" tIns="139050">
            <a:noAutofit/>
          </a:bodyPr>
          <a:lstStyle/>
          <a:p>
            <a:pPr indent="0" lvl="0" marL="0" rtl="0" algn="l">
              <a:spcBef>
                <a:spcPts val="0"/>
              </a:spcBef>
              <a:spcAft>
                <a:spcPts val="0"/>
              </a:spcAft>
              <a:buNone/>
            </a:pPr>
            <a:r>
              <a:t/>
            </a:r>
            <a:endParaRPr sz="1800"/>
          </a:p>
        </p:txBody>
      </p:sp>
      <p:sp>
        <p:nvSpPr>
          <p:cNvPr id="186" name="Google Shape;186;p37"/>
          <p:cNvSpPr txBox="1"/>
          <p:nvPr/>
        </p:nvSpPr>
        <p:spPr>
          <a:xfrm>
            <a:off x="3922900" y="3455750"/>
            <a:ext cx="4346400" cy="599400"/>
          </a:xfrm>
          <a:prstGeom prst="rect">
            <a:avLst/>
          </a:prstGeom>
          <a:noFill/>
          <a:ln>
            <a:noFill/>
          </a:ln>
        </p:spPr>
        <p:txBody>
          <a:bodyPr anchorCtr="0" anchor="t" bIns="139050" lIns="139050" spcFirstLastPara="1" rIns="139050" wrap="square" tIns="139050">
            <a:noAutofit/>
          </a:bodyPr>
          <a:lstStyle/>
          <a:p>
            <a:pPr indent="0" lvl="0" marL="0" rtl="0" algn="ctr">
              <a:spcBef>
                <a:spcPts val="0"/>
              </a:spcBef>
              <a:spcAft>
                <a:spcPts val="1500"/>
              </a:spcAft>
              <a:buNone/>
            </a:pPr>
            <a:r>
              <a:rPr lang="en-GB" sz="4300">
                <a:solidFill>
                  <a:schemeClr val="dk1"/>
                </a:solidFill>
                <a:latin typeface="Barlow SemiBold"/>
                <a:ea typeface="Barlow SemiBold"/>
                <a:cs typeface="Barlow SemiBold"/>
                <a:sym typeface="Barlow SemiBold"/>
              </a:rPr>
              <a:t>Robustums</a:t>
            </a:r>
            <a:endParaRPr sz="4300">
              <a:solidFill>
                <a:schemeClr val="dk1"/>
              </a:solidFill>
              <a:latin typeface="Barlow SemiBold"/>
              <a:ea typeface="Barlow SemiBold"/>
              <a:cs typeface="Barlow SemiBold"/>
              <a:sym typeface="Barlow SemiBold"/>
            </a:endParaRPr>
          </a:p>
        </p:txBody>
      </p:sp>
      <p:sp>
        <p:nvSpPr>
          <p:cNvPr id="187" name="Google Shape;187;p37"/>
          <p:cNvSpPr txBox="1"/>
          <p:nvPr/>
        </p:nvSpPr>
        <p:spPr>
          <a:xfrm>
            <a:off x="1431225" y="6298100"/>
            <a:ext cx="9329700" cy="2428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800">
                <a:latin typeface="Barlow"/>
                <a:ea typeface="Barlow"/>
                <a:cs typeface="Barlow"/>
                <a:sym typeface="Barlow"/>
              </a:rPr>
              <a:t>Nākotnē viegli integrējams. </a:t>
            </a:r>
            <a:endParaRPr sz="2800">
              <a:latin typeface="Barlow"/>
              <a:ea typeface="Barlow"/>
              <a:cs typeface="Barlow"/>
              <a:sym typeface="Barlow"/>
            </a:endParaRPr>
          </a:p>
          <a:p>
            <a:pPr indent="0" lvl="0" marL="0" rtl="0" algn="ctr">
              <a:spcBef>
                <a:spcPts val="2000"/>
              </a:spcBef>
              <a:spcAft>
                <a:spcPts val="0"/>
              </a:spcAft>
              <a:buNone/>
            </a:pPr>
            <a:r>
              <a:rPr lang="en-GB" sz="2800">
                <a:latin typeface="Barlow"/>
                <a:ea typeface="Barlow"/>
                <a:cs typeface="Barlow"/>
                <a:sym typeface="Barlow"/>
              </a:rPr>
              <a:t>Saturam jābūt veidotam tā, lai to var viegli interpretēt dažāda veida iekārtas, piemēram, JAWLS, Andorid telefona lasītājs un tml.</a:t>
            </a:r>
            <a:endParaRPr sz="2800">
              <a:latin typeface="Barlow"/>
              <a:ea typeface="Barlow"/>
              <a:cs typeface="Barlow"/>
              <a:sym typeface="Barlow"/>
            </a:endParaRPr>
          </a:p>
          <a:p>
            <a:pPr indent="0" lvl="0" marL="0" rtl="0" algn="ctr">
              <a:spcBef>
                <a:spcPts val="2000"/>
              </a:spcBef>
              <a:spcAft>
                <a:spcPts val="0"/>
              </a:spcAft>
              <a:buNone/>
            </a:pPr>
            <a:r>
              <a:t/>
            </a:r>
            <a:endParaRPr sz="2800">
              <a:latin typeface="Barlow"/>
              <a:ea typeface="Barlow"/>
              <a:cs typeface="Barlow"/>
              <a:sym typeface="Barlow"/>
            </a:endParaRPr>
          </a:p>
          <a:p>
            <a:pPr indent="0" lvl="0" marL="0" rtl="0" algn="ctr">
              <a:spcBef>
                <a:spcPts val="2000"/>
              </a:spcBef>
              <a:spcAft>
                <a:spcPts val="0"/>
              </a:spcAft>
              <a:buNone/>
            </a:pPr>
            <a:r>
              <a:t/>
            </a:r>
            <a:endParaRPr sz="2800">
              <a:latin typeface="Barlow"/>
              <a:ea typeface="Barlow"/>
              <a:cs typeface="Barlow"/>
              <a:sym typeface="Barlow"/>
            </a:endParaRPr>
          </a:p>
          <a:p>
            <a:pPr indent="0" lvl="0" marL="0" rtl="0" algn="ctr">
              <a:spcBef>
                <a:spcPts val="2000"/>
              </a:spcBef>
              <a:spcAft>
                <a:spcPts val="0"/>
              </a:spcAft>
              <a:buNone/>
            </a:pPr>
            <a:r>
              <a:t/>
            </a:r>
            <a:endParaRPr sz="2800">
              <a:latin typeface="Barlow"/>
              <a:ea typeface="Barlow"/>
              <a:cs typeface="Barlow"/>
              <a:sym typeface="Barlow"/>
            </a:endParaRPr>
          </a:p>
          <a:p>
            <a:pPr indent="0" lvl="0" marL="0" rtl="0" algn="ctr">
              <a:spcBef>
                <a:spcPts val="2000"/>
              </a:spcBef>
              <a:spcAft>
                <a:spcPts val="0"/>
              </a:spcAft>
              <a:buNone/>
            </a:pPr>
            <a:r>
              <a:t/>
            </a:r>
            <a:endParaRPr sz="2800">
              <a:latin typeface="Barlow"/>
              <a:ea typeface="Barlow"/>
              <a:cs typeface="Barlow"/>
              <a:sym typeface="Barlow"/>
            </a:endParaRPr>
          </a:p>
          <a:p>
            <a:pPr indent="0" lvl="0" marL="0" rtl="0" algn="ctr">
              <a:spcBef>
                <a:spcPts val="2000"/>
              </a:spcBef>
              <a:spcAft>
                <a:spcPts val="2000"/>
              </a:spcAft>
              <a:buNone/>
            </a:pPr>
            <a:r>
              <a:t/>
            </a:r>
            <a:endParaRPr sz="2800">
              <a:solidFill>
                <a:srgbClr val="000000"/>
              </a:solidFill>
              <a:latin typeface="Barlow"/>
              <a:ea typeface="Barlow"/>
              <a:cs typeface="Barlow"/>
              <a:sym typeface="Barlow"/>
            </a:endParaRPr>
          </a:p>
        </p:txBody>
      </p:sp>
      <p:pic>
        <p:nvPicPr>
          <p:cNvPr id="188" name="Google Shape;188;p37"/>
          <p:cNvPicPr preferRelativeResize="0"/>
          <p:nvPr/>
        </p:nvPicPr>
        <p:blipFill>
          <a:blip r:embed="rId3">
            <a:alphaModFix/>
          </a:blip>
          <a:stretch>
            <a:fillRect/>
          </a:stretch>
        </p:blipFill>
        <p:spPr>
          <a:xfrm>
            <a:off x="5257900" y="2242925"/>
            <a:ext cx="1676400" cy="1200150"/>
          </a:xfrm>
          <a:prstGeom prst="rect">
            <a:avLst/>
          </a:prstGeom>
          <a:noFill/>
          <a:ln>
            <a:noFill/>
          </a:ln>
        </p:spPr>
      </p:pic>
      <p:pic>
        <p:nvPicPr>
          <p:cNvPr id="189" name="Google Shape;189;p37"/>
          <p:cNvPicPr preferRelativeResize="0"/>
          <p:nvPr/>
        </p:nvPicPr>
        <p:blipFill>
          <a:blip r:embed="rId4">
            <a:alphaModFix/>
          </a:blip>
          <a:stretch>
            <a:fillRect/>
          </a:stretch>
        </p:blipFill>
        <p:spPr>
          <a:xfrm>
            <a:off x="488006" y="-81350"/>
            <a:ext cx="1503557" cy="1907775"/>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2" name="Shape 802"/>
        <p:cNvGrpSpPr/>
        <p:nvPr/>
      </p:nvGrpSpPr>
      <p:grpSpPr>
        <a:xfrm>
          <a:off x="0" y="0"/>
          <a:ext cx="0" cy="0"/>
          <a:chOff x="0" y="0"/>
          <a:chExt cx="0" cy="0"/>
        </a:xfrm>
      </p:grpSpPr>
      <p:sp>
        <p:nvSpPr>
          <p:cNvPr id="803" name="Google Shape;803;p100"/>
          <p:cNvSpPr txBox="1"/>
          <p:nvPr/>
        </p:nvSpPr>
        <p:spPr>
          <a:xfrm>
            <a:off x="415607" y="6950769"/>
            <a:ext cx="11360700" cy="1059600"/>
          </a:xfrm>
          <a:prstGeom prst="rect">
            <a:avLst/>
          </a:prstGeom>
          <a:noFill/>
          <a:ln>
            <a:noFill/>
          </a:ln>
        </p:spPr>
        <p:txBody>
          <a:bodyPr anchorCtr="0" anchor="t" bIns="180625" lIns="180625" spcFirstLastPara="1" rIns="180625" wrap="square" tIns="180625">
            <a:noAutofit/>
          </a:bodyPr>
          <a:lstStyle/>
          <a:p>
            <a:pPr indent="0" lvl="0" marL="0" rtl="0" algn="ctr">
              <a:lnSpc>
                <a:spcPct val="100000"/>
              </a:lnSpc>
              <a:spcBef>
                <a:spcPts val="600"/>
              </a:spcBef>
              <a:spcAft>
                <a:spcPts val="0"/>
              </a:spcAft>
              <a:buNone/>
            </a:pPr>
            <a:r>
              <a:rPr i="1" lang="en-GB" sz="2000">
                <a:solidFill>
                  <a:schemeClr val="dk1"/>
                </a:solidFill>
                <a:latin typeface="Barlow"/>
                <a:ea typeface="Barlow"/>
                <a:cs typeface="Barlow"/>
                <a:sym typeface="Barlow"/>
              </a:rPr>
              <a:t>Mācības tiek finansētas un īstenotas Eiropas Sociālā fonda projekta Nr.3.4.2.0/15/I/001 "Valsts pārvaldes cilvēkresursu profesionālā pilnveide labāka regulējuma izstrādē mazo un vidējo komersantu atbalsta jomā" ietvaros.</a:t>
            </a:r>
            <a:endParaRPr i="1" sz="2000">
              <a:solidFill>
                <a:schemeClr val="dk1"/>
              </a:solidFill>
              <a:latin typeface="Barlow"/>
              <a:ea typeface="Barlow"/>
              <a:cs typeface="Barlow"/>
              <a:sym typeface="Barlow"/>
            </a:endParaRPr>
          </a:p>
        </p:txBody>
      </p:sp>
      <p:sp>
        <p:nvSpPr>
          <p:cNvPr id="804" name="Google Shape;804;p100"/>
          <p:cNvSpPr txBox="1"/>
          <p:nvPr/>
        </p:nvSpPr>
        <p:spPr>
          <a:xfrm>
            <a:off x="947735" y="5050801"/>
            <a:ext cx="5063400" cy="1721700"/>
          </a:xfrm>
          <a:prstGeom prst="rect">
            <a:avLst/>
          </a:prstGeom>
          <a:noFill/>
          <a:ln>
            <a:noFill/>
          </a:ln>
        </p:spPr>
        <p:txBody>
          <a:bodyPr anchorCtr="0" anchor="t" bIns="180625" lIns="180625" spcFirstLastPara="1" rIns="180625" wrap="square" tIns="180625">
            <a:noAutofit/>
          </a:bodyPr>
          <a:lstStyle/>
          <a:p>
            <a:pPr indent="0" lvl="0" marL="0" rtl="0" algn="ctr">
              <a:spcBef>
                <a:spcPts val="0"/>
              </a:spcBef>
              <a:spcAft>
                <a:spcPts val="0"/>
              </a:spcAft>
              <a:buNone/>
            </a:pPr>
            <a:r>
              <a:rPr b="1" lang="en-GB" sz="3400">
                <a:solidFill>
                  <a:schemeClr val="dk1"/>
                </a:solidFill>
                <a:latin typeface="Barlow"/>
                <a:ea typeface="Barlow"/>
                <a:cs typeface="Barlow"/>
                <a:sym typeface="Barlow"/>
              </a:rPr>
              <a:t>Pēteris Jurčenko</a:t>
            </a:r>
            <a:endParaRPr b="1" sz="3400">
              <a:solidFill>
                <a:schemeClr val="dk1"/>
              </a:solidFill>
              <a:latin typeface="Barlow"/>
              <a:ea typeface="Barlow"/>
              <a:cs typeface="Barlow"/>
              <a:sym typeface="Barlow"/>
            </a:endParaRPr>
          </a:p>
          <a:p>
            <a:pPr indent="0" lvl="0" marL="0" rtl="0" algn="ctr">
              <a:spcBef>
                <a:spcPts val="1200"/>
              </a:spcBef>
              <a:spcAft>
                <a:spcPts val="0"/>
              </a:spcAft>
              <a:buNone/>
            </a:pPr>
            <a:r>
              <a:rPr b="1" lang="en-GB" sz="2400">
                <a:solidFill>
                  <a:schemeClr val="dk1"/>
                </a:solidFill>
                <a:latin typeface="Barlow"/>
                <a:ea typeface="Barlow"/>
                <a:cs typeface="Barlow"/>
                <a:sym typeface="Barlow"/>
              </a:rPr>
              <a:t> </a:t>
            </a:r>
            <a:r>
              <a:rPr lang="en-GB" sz="2400">
                <a:solidFill>
                  <a:schemeClr val="dk1"/>
                </a:solidFill>
                <a:latin typeface="Barlow"/>
                <a:ea typeface="Barlow"/>
                <a:cs typeface="Barlow"/>
                <a:sym typeface="Barlow"/>
              </a:rPr>
              <a:t>Piekļūstamības, UX eksperts</a:t>
            </a:r>
            <a:endParaRPr sz="2400">
              <a:solidFill>
                <a:schemeClr val="dk1"/>
              </a:solidFill>
              <a:latin typeface="Barlow"/>
              <a:ea typeface="Barlow"/>
              <a:cs typeface="Barlow"/>
              <a:sym typeface="Barlow"/>
            </a:endParaRPr>
          </a:p>
          <a:p>
            <a:pPr indent="0" lvl="0" marL="0" rtl="0" algn="ctr">
              <a:spcBef>
                <a:spcPts val="400"/>
              </a:spcBef>
              <a:spcAft>
                <a:spcPts val="400"/>
              </a:spcAft>
              <a:buNone/>
            </a:pPr>
            <a:r>
              <a:rPr lang="en-GB" sz="2400">
                <a:solidFill>
                  <a:srgbClr val="009FDF"/>
                </a:solidFill>
                <a:uFill>
                  <a:noFill/>
                </a:uFill>
                <a:latin typeface="Barlow"/>
                <a:ea typeface="Barlow"/>
                <a:cs typeface="Barlow"/>
                <a:sym typeface="Barlow"/>
                <a:hlinkClick r:id="rId3">
                  <a:extLst>
                    <a:ext uri="{A12FA001-AC4F-418D-AE19-62706E023703}">
                      <ahyp:hlinkClr val="tx"/>
                    </a:ext>
                  </a:extLst>
                </a:hlinkClick>
              </a:rPr>
              <a:t>peteris@turn.lv</a:t>
            </a:r>
            <a:endParaRPr sz="2400">
              <a:solidFill>
                <a:schemeClr val="dk1"/>
              </a:solidFill>
              <a:latin typeface="Barlow"/>
              <a:ea typeface="Barlow"/>
              <a:cs typeface="Barlow"/>
              <a:sym typeface="Barlow"/>
            </a:endParaRPr>
          </a:p>
        </p:txBody>
      </p:sp>
      <p:sp>
        <p:nvSpPr>
          <p:cNvPr id="805" name="Google Shape;805;p100"/>
          <p:cNvSpPr txBox="1"/>
          <p:nvPr/>
        </p:nvSpPr>
        <p:spPr>
          <a:xfrm>
            <a:off x="6011234" y="5050801"/>
            <a:ext cx="5232900" cy="1624500"/>
          </a:xfrm>
          <a:prstGeom prst="rect">
            <a:avLst/>
          </a:prstGeom>
          <a:noFill/>
          <a:ln>
            <a:noFill/>
          </a:ln>
        </p:spPr>
        <p:txBody>
          <a:bodyPr anchorCtr="0" anchor="t" bIns="180625" lIns="180625" spcFirstLastPara="1" rIns="180625" wrap="square" tIns="180625">
            <a:noAutofit/>
          </a:bodyPr>
          <a:lstStyle/>
          <a:p>
            <a:pPr indent="0" lvl="0" marL="0" rtl="0" algn="ctr">
              <a:spcBef>
                <a:spcPts val="0"/>
              </a:spcBef>
              <a:spcAft>
                <a:spcPts val="0"/>
              </a:spcAft>
              <a:buNone/>
            </a:pPr>
            <a:r>
              <a:rPr b="1" lang="en-GB" sz="3400">
                <a:solidFill>
                  <a:schemeClr val="dk1"/>
                </a:solidFill>
                <a:latin typeface="Barlow"/>
                <a:ea typeface="Barlow"/>
                <a:cs typeface="Barlow"/>
                <a:sym typeface="Barlow"/>
              </a:rPr>
              <a:t>Dace Helmane  </a:t>
            </a:r>
            <a:endParaRPr b="1" sz="3400">
              <a:solidFill>
                <a:schemeClr val="dk1"/>
              </a:solidFill>
              <a:latin typeface="Barlow"/>
              <a:ea typeface="Barlow"/>
              <a:cs typeface="Barlow"/>
              <a:sym typeface="Barlow"/>
            </a:endParaRPr>
          </a:p>
          <a:p>
            <a:pPr indent="0" lvl="0" marL="0" rtl="0" algn="ctr">
              <a:spcBef>
                <a:spcPts val="1200"/>
              </a:spcBef>
              <a:spcAft>
                <a:spcPts val="0"/>
              </a:spcAft>
              <a:buNone/>
            </a:pPr>
            <a:r>
              <a:rPr lang="en-GB" sz="2400">
                <a:solidFill>
                  <a:schemeClr val="dk1"/>
                </a:solidFill>
                <a:latin typeface="Barlow"/>
                <a:ea typeface="Barlow"/>
                <a:cs typeface="Barlow"/>
                <a:sym typeface="Barlow"/>
              </a:rPr>
              <a:t>Dažādības eksperte</a:t>
            </a:r>
            <a:endParaRPr sz="2400">
              <a:solidFill>
                <a:schemeClr val="dk1"/>
              </a:solidFill>
              <a:latin typeface="Barlow"/>
              <a:ea typeface="Barlow"/>
              <a:cs typeface="Barlow"/>
              <a:sym typeface="Barlow"/>
            </a:endParaRPr>
          </a:p>
          <a:p>
            <a:pPr indent="0" lvl="0" marL="0" rtl="0" algn="ctr">
              <a:spcBef>
                <a:spcPts val="400"/>
              </a:spcBef>
              <a:spcAft>
                <a:spcPts val="0"/>
              </a:spcAft>
              <a:buNone/>
            </a:pPr>
            <a:r>
              <a:rPr lang="en-GB" sz="2400">
                <a:solidFill>
                  <a:srgbClr val="009FDF"/>
                </a:solidFill>
                <a:uFill>
                  <a:noFill/>
                </a:uFill>
                <a:latin typeface="Barlow"/>
                <a:ea typeface="Barlow"/>
                <a:cs typeface="Barlow"/>
                <a:sym typeface="Barlow"/>
                <a:hlinkClick r:id="rId4">
                  <a:extLst>
                    <a:ext uri="{A12FA001-AC4F-418D-AE19-62706E023703}">
                      <ahyp:hlinkClr val="tx"/>
                    </a:ext>
                  </a:extLst>
                </a:hlinkClick>
              </a:rPr>
              <a:t>dace.helmane@incsr.eu</a:t>
            </a:r>
            <a:endParaRPr sz="2400">
              <a:latin typeface="Barlow"/>
              <a:ea typeface="Barlow"/>
              <a:cs typeface="Barlow"/>
              <a:sym typeface="Barlow"/>
            </a:endParaRPr>
          </a:p>
          <a:p>
            <a:pPr indent="0" lvl="0" marL="0" rtl="0" algn="ctr">
              <a:spcBef>
                <a:spcPts val="400"/>
              </a:spcBef>
              <a:spcAft>
                <a:spcPts val="400"/>
              </a:spcAft>
              <a:buNone/>
            </a:pPr>
            <a:r>
              <a:rPr lang="en-GB" sz="2400">
                <a:solidFill>
                  <a:schemeClr val="dk1"/>
                </a:solidFill>
                <a:latin typeface="Barlow"/>
                <a:ea typeface="Barlow"/>
                <a:cs typeface="Barlow"/>
                <a:sym typeface="Barlow"/>
              </a:rPr>
              <a:t> </a:t>
            </a:r>
            <a:endParaRPr sz="2400">
              <a:solidFill>
                <a:schemeClr val="dk1"/>
              </a:solidFill>
              <a:latin typeface="Barlow"/>
              <a:ea typeface="Barlow"/>
              <a:cs typeface="Barlow"/>
              <a:sym typeface="Barlow"/>
            </a:endParaRPr>
          </a:p>
        </p:txBody>
      </p:sp>
      <p:pic>
        <p:nvPicPr>
          <p:cNvPr id="806" name="Google Shape;806;p100"/>
          <p:cNvPicPr preferRelativeResize="0"/>
          <p:nvPr/>
        </p:nvPicPr>
        <p:blipFill>
          <a:blip r:embed="rId5">
            <a:alphaModFix/>
          </a:blip>
          <a:stretch>
            <a:fillRect/>
          </a:stretch>
        </p:blipFill>
        <p:spPr>
          <a:xfrm>
            <a:off x="7357846" y="2358702"/>
            <a:ext cx="2539666" cy="2539704"/>
          </a:xfrm>
          <a:prstGeom prst="rect">
            <a:avLst/>
          </a:prstGeom>
          <a:noFill/>
          <a:ln>
            <a:noFill/>
          </a:ln>
        </p:spPr>
      </p:pic>
      <p:pic>
        <p:nvPicPr>
          <p:cNvPr id="807" name="Google Shape;807;p100"/>
          <p:cNvPicPr preferRelativeResize="0"/>
          <p:nvPr/>
        </p:nvPicPr>
        <p:blipFill>
          <a:blip r:embed="rId6">
            <a:alphaModFix/>
          </a:blip>
          <a:stretch>
            <a:fillRect/>
          </a:stretch>
        </p:blipFill>
        <p:spPr>
          <a:xfrm>
            <a:off x="2209590" y="2358702"/>
            <a:ext cx="2539666" cy="2539659"/>
          </a:xfrm>
          <a:prstGeom prst="rect">
            <a:avLst/>
          </a:prstGeom>
          <a:noFill/>
          <a:ln>
            <a:noFill/>
          </a:ln>
        </p:spPr>
      </p:pic>
      <p:sp>
        <p:nvSpPr>
          <p:cNvPr id="808" name="Google Shape;808;p100"/>
          <p:cNvSpPr/>
          <p:nvPr/>
        </p:nvSpPr>
        <p:spPr>
          <a:xfrm>
            <a:off x="-72033" y="-25126"/>
            <a:ext cx="12281400" cy="1644000"/>
          </a:xfrm>
          <a:prstGeom prst="rect">
            <a:avLst/>
          </a:prstGeom>
          <a:solidFill>
            <a:schemeClr val="lt2"/>
          </a:solidFill>
          <a:ln>
            <a:noFill/>
          </a:ln>
        </p:spPr>
        <p:txBody>
          <a:bodyPr anchorCtr="0" anchor="ctr" bIns="180625" lIns="180625" spcFirstLastPara="1" rIns="180625" wrap="square" tIns="180625">
            <a:noAutofit/>
          </a:bodyPr>
          <a:lstStyle/>
          <a:p>
            <a:pPr indent="0" lvl="0" marL="0" rtl="0" algn="l">
              <a:spcBef>
                <a:spcPts val="0"/>
              </a:spcBef>
              <a:spcAft>
                <a:spcPts val="0"/>
              </a:spcAft>
              <a:buNone/>
            </a:pPr>
            <a:r>
              <a:t/>
            </a:r>
            <a:endParaRPr/>
          </a:p>
        </p:txBody>
      </p:sp>
      <p:sp>
        <p:nvSpPr>
          <p:cNvPr id="809" name="Google Shape;809;p100"/>
          <p:cNvSpPr txBox="1"/>
          <p:nvPr>
            <p:ph type="title"/>
          </p:nvPr>
        </p:nvSpPr>
        <p:spPr>
          <a:xfrm>
            <a:off x="491700" y="294447"/>
            <a:ext cx="11541900" cy="883500"/>
          </a:xfrm>
          <a:prstGeom prst="rect">
            <a:avLst/>
          </a:prstGeom>
        </p:spPr>
        <p:txBody>
          <a:bodyPr anchorCtr="0" anchor="t" bIns="180625" lIns="180625" spcFirstLastPara="1" rIns="180625" wrap="square" tIns="180625">
            <a:noAutofit/>
          </a:bodyPr>
          <a:lstStyle/>
          <a:p>
            <a:pPr indent="0" lvl="0" marL="0" rtl="0" algn="ctr">
              <a:spcBef>
                <a:spcPts val="0"/>
              </a:spcBef>
              <a:spcAft>
                <a:spcPts val="0"/>
              </a:spcAft>
              <a:buNone/>
            </a:pPr>
            <a:r>
              <a:rPr lang="en-GB">
                <a:latin typeface="Barlow SemiBold"/>
                <a:ea typeface="Barlow SemiBold"/>
                <a:cs typeface="Barlow SemiBold"/>
                <a:sym typeface="Barlow SemiBold"/>
              </a:rPr>
              <a:t>Paldies par uzmanību!</a:t>
            </a:r>
            <a:endParaRPr>
              <a:latin typeface="Barlow SemiBold"/>
              <a:ea typeface="Barlow SemiBold"/>
              <a:cs typeface="Barlow SemiBold"/>
              <a:sym typeface="Barlow SemiBold"/>
            </a:endParaRPr>
          </a:p>
        </p:txBody>
      </p:sp>
      <p:pic>
        <p:nvPicPr>
          <p:cNvPr id="810" name="Google Shape;810;p100"/>
          <p:cNvPicPr preferRelativeResize="0"/>
          <p:nvPr/>
        </p:nvPicPr>
        <p:blipFill>
          <a:blip r:embed="rId7">
            <a:alphaModFix/>
          </a:blip>
          <a:stretch>
            <a:fillRect/>
          </a:stretch>
        </p:blipFill>
        <p:spPr>
          <a:xfrm>
            <a:off x="3143764" y="8237474"/>
            <a:ext cx="6237759" cy="131267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38"/>
          <p:cNvSpPr/>
          <p:nvPr/>
        </p:nvSpPr>
        <p:spPr>
          <a:xfrm>
            <a:off x="646050" y="3130825"/>
            <a:ext cx="10817100" cy="1473600"/>
          </a:xfrm>
          <a:prstGeom prst="roundRect">
            <a:avLst>
              <a:gd fmla="val 16667" name="adj"/>
            </a:avLst>
          </a:prstGeom>
          <a:solidFill>
            <a:srgbClr val="CFE2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38"/>
          <p:cNvSpPr txBox="1"/>
          <p:nvPr/>
        </p:nvSpPr>
        <p:spPr>
          <a:xfrm>
            <a:off x="980675" y="3332925"/>
            <a:ext cx="10113900" cy="108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GB" sz="2200">
                <a:latin typeface="Barlow"/>
                <a:ea typeface="Barlow"/>
                <a:cs typeface="Barlow"/>
                <a:sym typeface="Barlow"/>
              </a:rPr>
              <a:t>Quickref</a:t>
            </a:r>
            <a:endParaRPr i="1" sz="2200">
              <a:latin typeface="Barlow"/>
              <a:ea typeface="Barlow"/>
              <a:cs typeface="Barlow"/>
              <a:sym typeface="Barlow"/>
            </a:endParaRPr>
          </a:p>
          <a:p>
            <a:pPr indent="0" lvl="0" marL="0" rtl="0" algn="l">
              <a:spcBef>
                <a:spcPts val="800"/>
              </a:spcBef>
              <a:spcAft>
                <a:spcPts val="0"/>
              </a:spcAft>
              <a:buNone/>
            </a:pPr>
            <a:r>
              <a:rPr lang="en-GB" sz="2200">
                <a:latin typeface="Barlow"/>
                <a:ea typeface="Barlow"/>
                <a:cs typeface="Barlow"/>
                <a:sym typeface="Barlow"/>
              </a:rPr>
              <a:t>Lielisks veids, kurā var filtrēt vadlīnijas pēc tipa, līmeņa tehnoloģijas</a:t>
            </a:r>
            <a:endParaRPr sz="2200">
              <a:latin typeface="Barlow"/>
              <a:ea typeface="Barlow"/>
              <a:cs typeface="Barlow"/>
              <a:sym typeface="Barlow"/>
            </a:endParaRPr>
          </a:p>
          <a:p>
            <a:pPr indent="0" lvl="0" marL="0" rtl="0" algn="l">
              <a:spcBef>
                <a:spcPts val="800"/>
              </a:spcBef>
              <a:spcAft>
                <a:spcPts val="0"/>
              </a:spcAft>
              <a:buNone/>
            </a:pPr>
            <a:r>
              <a:t/>
            </a:r>
            <a:endParaRPr sz="2500">
              <a:latin typeface="Barlow"/>
              <a:ea typeface="Barlow"/>
              <a:cs typeface="Barlow"/>
              <a:sym typeface="Barlow"/>
            </a:endParaRPr>
          </a:p>
          <a:p>
            <a:pPr indent="0" lvl="0" marL="0" rtl="0" algn="l">
              <a:spcBef>
                <a:spcPts val="2000"/>
              </a:spcBef>
              <a:spcAft>
                <a:spcPts val="2000"/>
              </a:spcAft>
              <a:buNone/>
            </a:pPr>
            <a:r>
              <a:t/>
            </a:r>
            <a:endParaRPr sz="2500">
              <a:solidFill>
                <a:srgbClr val="000000"/>
              </a:solidFill>
              <a:latin typeface="Barlow"/>
              <a:ea typeface="Barlow"/>
              <a:cs typeface="Barlow"/>
              <a:sym typeface="Barlow"/>
            </a:endParaRPr>
          </a:p>
        </p:txBody>
      </p:sp>
      <p:sp>
        <p:nvSpPr>
          <p:cNvPr id="196" name="Google Shape;196;p38"/>
          <p:cNvSpPr txBox="1"/>
          <p:nvPr/>
        </p:nvSpPr>
        <p:spPr>
          <a:xfrm>
            <a:off x="646050" y="2468225"/>
            <a:ext cx="4355100" cy="88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600" u="sng">
                <a:latin typeface="Barlow SemiBold"/>
                <a:ea typeface="Barlow SemiBold"/>
                <a:cs typeface="Barlow SemiBold"/>
                <a:sym typeface="Barlow SemiBold"/>
                <a:hlinkClick r:id="rId3"/>
              </a:rPr>
              <a:t>Ātrās vadlīnijas</a:t>
            </a:r>
            <a:endParaRPr sz="2600">
              <a:latin typeface="Barlow SemiBold"/>
              <a:ea typeface="Barlow SemiBold"/>
              <a:cs typeface="Barlow SemiBold"/>
              <a:sym typeface="Barlow SemiBold"/>
            </a:endParaRPr>
          </a:p>
        </p:txBody>
      </p:sp>
      <p:sp>
        <p:nvSpPr>
          <p:cNvPr id="197" name="Google Shape;197;p38"/>
          <p:cNvSpPr txBox="1"/>
          <p:nvPr>
            <p:ph type="title"/>
          </p:nvPr>
        </p:nvSpPr>
        <p:spPr>
          <a:xfrm>
            <a:off x="2506300" y="599250"/>
            <a:ext cx="9527400" cy="883500"/>
          </a:xfrm>
          <a:prstGeom prst="rect">
            <a:avLst/>
          </a:prstGeom>
        </p:spPr>
        <p:txBody>
          <a:bodyPr anchorCtr="0" anchor="t" bIns="139050" lIns="139050" spcFirstLastPara="1" rIns="139050" wrap="square" tIns="139050">
            <a:noAutofit/>
          </a:bodyPr>
          <a:lstStyle/>
          <a:p>
            <a:pPr indent="0" lvl="0" marL="0" rtl="0" algn="l">
              <a:spcBef>
                <a:spcPts val="0"/>
              </a:spcBef>
              <a:spcAft>
                <a:spcPts val="0"/>
              </a:spcAft>
              <a:buNone/>
            </a:pPr>
            <a:r>
              <a:rPr lang="en-GB">
                <a:solidFill>
                  <a:srgbClr val="000000"/>
                </a:solidFill>
                <a:uFill>
                  <a:noFill/>
                </a:uFill>
                <a:hlinkClick r:id="rId4">
                  <a:extLst>
                    <a:ext uri="{A12FA001-AC4F-418D-AE19-62706E023703}">
                      <ahyp:hlinkClr val="tx"/>
                    </a:ext>
                  </a:extLst>
                </a:hlinkClick>
              </a:rPr>
              <a:t>Kā izmantot WCAG vadlīnijas?</a:t>
            </a:r>
            <a:endParaRPr>
              <a:solidFill>
                <a:srgbClr val="000000"/>
              </a:solidFill>
            </a:endParaRPr>
          </a:p>
        </p:txBody>
      </p:sp>
      <p:sp>
        <p:nvSpPr>
          <p:cNvPr id="198" name="Google Shape;198;p38"/>
          <p:cNvSpPr/>
          <p:nvPr/>
        </p:nvSpPr>
        <p:spPr>
          <a:xfrm>
            <a:off x="644100" y="5539400"/>
            <a:ext cx="10817100" cy="1434600"/>
          </a:xfrm>
          <a:prstGeom prst="roundRect">
            <a:avLst>
              <a:gd fmla="val 16667" name="adj"/>
            </a:avLst>
          </a:prstGeom>
          <a:solidFill>
            <a:srgbClr val="CFE2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38"/>
          <p:cNvSpPr txBox="1"/>
          <p:nvPr/>
        </p:nvSpPr>
        <p:spPr>
          <a:xfrm>
            <a:off x="978725" y="5741500"/>
            <a:ext cx="10113900" cy="108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GB" sz="2200">
                <a:latin typeface="Barlow"/>
                <a:ea typeface="Barlow"/>
                <a:cs typeface="Barlow"/>
                <a:sym typeface="Barlow"/>
              </a:rPr>
              <a:t>WCAG 2.1 at a Glance</a:t>
            </a:r>
            <a:endParaRPr i="1" sz="2200">
              <a:latin typeface="Barlow"/>
              <a:ea typeface="Barlow"/>
              <a:cs typeface="Barlow"/>
              <a:sym typeface="Barlow"/>
            </a:endParaRPr>
          </a:p>
          <a:p>
            <a:pPr indent="0" lvl="0" marL="0" rtl="0" algn="l">
              <a:spcBef>
                <a:spcPts val="800"/>
              </a:spcBef>
              <a:spcAft>
                <a:spcPts val="0"/>
              </a:spcAft>
              <a:buNone/>
            </a:pPr>
            <a:r>
              <a:rPr i="1" lang="en-GB" sz="2200">
                <a:latin typeface="Barlow"/>
                <a:ea typeface="Barlow"/>
                <a:cs typeface="Barlow"/>
                <a:sym typeface="Barlow"/>
              </a:rPr>
              <a:t>Īss pārskats par piekļūstamību ar iespēju sīki izpētīt katru tematu</a:t>
            </a:r>
            <a:endParaRPr i="1" sz="2200">
              <a:latin typeface="Barlow"/>
              <a:ea typeface="Barlow"/>
              <a:cs typeface="Barlow"/>
              <a:sym typeface="Barlow"/>
            </a:endParaRPr>
          </a:p>
          <a:p>
            <a:pPr indent="0" lvl="0" marL="0" rtl="0" algn="l">
              <a:spcBef>
                <a:spcPts val="800"/>
              </a:spcBef>
              <a:spcAft>
                <a:spcPts val="2000"/>
              </a:spcAft>
              <a:buNone/>
            </a:pPr>
            <a:r>
              <a:t/>
            </a:r>
            <a:endParaRPr sz="2500">
              <a:solidFill>
                <a:srgbClr val="000000"/>
              </a:solidFill>
              <a:latin typeface="Barlow"/>
              <a:ea typeface="Barlow"/>
              <a:cs typeface="Barlow"/>
              <a:sym typeface="Barlow"/>
            </a:endParaRPr>
          </a:p>
        </p:txBody>
      </p:sp>
      <p:sp>
        <p:nvSpPr>
          <p:cNvPr id="200" name="Google Shape;200;p38"/>
          <p:cNvSpPr txBox="1"/>
          <p:nvPr/>
        </p:nvSpPr>
        <p:spPr>
          <a:xfrm>
            <a:off x="644100" y="4876800"/>
            <a:ext cx="4355100" cy="88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2600" u="sng">
                <a:solidFill>
                  <a:schemeClr val="dk1"/>
                </a:solidFill>
                <a:latin typeface="Barlow SemiBold"/>
                <a:ea typeface="Barlow SemiBold"/>
                <a:cs typeface="Barlow SemiBold"/>
                <a:sym typeface="Barlow SemiBold"/>
                <a:hlinkClick r:id="rId5">
                  <a:extLst>
                    <a:ext uri="{A12FA001-AC4F-418D-AE19-62706E023703}">
                      <ahyp:hlinkClr val="tx"/>
                    </a:ext>
                  </a:extLst>
                </a:hlinkClick>
              </a:rPr>
              <a:t>Vadlīniju pārskats</a:t>
            </a:r>
            <a:endParaRPr sz="2600">
              <a:latin typeface="Barlow SemiBold"/>
              <a:ea typeface="Barlow SemiBold"/>
              <a:cs typeface="Barlow SemiBold"/>
              <a:sym typeface="Barlow SemiBold"/>
            </a:endParaRPr>
          </a:p>
        </p:txBody>
      </p:sp>
      <p:sp>
        <p:nvSpPr>
          <p:cNvPr id="201" name="Google Shape;201;p38"/>
          <p:cNvSpPr/>
          <p:nvPr/>
        </p:nvSpPr>
        <p:spPr>
          <a:xfrm>
            <a:off x="627125" y="7846300"/>
            <a:ext cx="10817100" cy="1434600"/>
          </a:xfrm>
          <a:prstGeom prst="roundRect">
            <a:avLst>
              <a:gd fmla="val 16667" name="adj"/>
            </a:avLst>
          </a:prstGeom>
          <a:solidFill>
            <a:srgbClr val="CFE2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38"/>
          <p:cNvSpPr txBox="1"/>
          <p:nvPr/>
        </p:nvSpPr>
        <p:spPr>
          <a:xfrm>
            <a:off x="961750" y="8048400"/>
            <a:ext cx="10113900" cy="108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GB" sz="2200">
                <a:latin typeface="Barlow"/>
                <a:ea typeface="Barlow"/>
                <a:cs typeface="Barlow"/>
                <a:sym typeface="Barlow"/>
              </a:rPr>
              <a:t>WCAG 2.1 </a:t>
            </a:r>
            <a:endParaRPr i="1" sz="2200">
              <a:latin typeface="Barlow"/>
              <a:ea typeface="Barlow"/>
              <a:cs typeface="Barlow"/>
              <a:sym typeface="Barlow"/>
            </a:endParaRPr>
          </a:p>
          <a:p>
            <a:pPr indent="0" lvl="0" marL="0" rtl="0" algn="l">
              <a:spcBef>
                <a:spcPts val="800"/>
              </a:spcBef>
              <a:spcAft>
                <a:spcPts val="0"/>
              </a:spcAft>
              <a:buNone/>
            </a:pPr>
            <a:r>
              <a:rPr i="1" lang="en-GB" sz="2200">
                <a:latin typeface="Barlow"/>
                <a:ea typeface="Barlow"/>
                <a:cs typeface="Barlow"/>
                <a:sym typeface="Barlow"/>
              </a:rPr>
              <a:t>Stāsti par to, kā lietotāji ar īpašām vajadzībām lieto internetu</a:t>
            </a:r>
            <a:endParaRPr i="1" sz="2200">
              <a:latin typeface="Barlow"/>
              <a:ea typeface="Barlow"/>
              <a:cs typeface="Barlow"/>
              <a:sym typeface="Barlow"/>
            </a:endParaRPr>
          </a:p>
          <a:p>
            <a:pPr indent="0" lvl="0" marL="0" rtl="0" algn="l">
              <a:spcBef>
                <a:spcPts val="800"/>
              </a:spcBef>
              <a:spcAft>
                <a:spcPts val="2000"/>
              </a:spcAft>
              <a:buNone/>
            </a:pPr>
            <a:r>
              <a:t/>
            </a:r>
            <a:endParaRPr sz="2500">
              <a:solidFill>
                <a:srgbClr val="000000"/>
              </a:solidFill>
              <a:latin typeface="Barlow"/>
              <a:ea typeface="Barlow"/>
              <a:cs typeface="Barlow"/>
              <a:sym typeface="Barlow"/>
            </a:endParaRPr>
          </a:p>
        </p:txBody>
      </p:sp>
      <p:sp>
        <p:nvSpPr>
          <p:cNvPr id="203" name="Google Shape;203;p38"/>
          <p:cNvSpPr txBox="1"/>
          <p:nvPr/>
        </p:nvSpPr>
        <p:spPr>
          <a:xfrm>
            <a:off x="627125" y="7183700"/>
            <a:ext cx="4355100" cy="88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600" u="sng">
                <a:latin typeface="Barlow SemiBold"/>
                <a:ea typeface="Barlow SemiBold"/>
                <a:cs typeface="Barlow SemiBold"/>
                <a:sym typeface="Barlow SemiBold"/>
                <a:hlinkClick r:id="rId6"/>
              </a:rPr>
              <a:t>Lietotāju stāsti</a:t>
            </a:r>
            <a:endParaRPr sz="2600">
              <a:latin typeface="Barlow SemiBold"/>
              <a:ea typeface="Barlow SemiBold"/>
              <a:cs typeface="Barlow SemiBold"/>
              <a:sym typeface="Barlow SemiBo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39"/>
          <p:cNvSpPr/>
          <p:nvPr/>
        </p:nvSpPr>
        <p:spPr>
          <a:xfrm>
            <a:off x="646050" y="3018182"/>
            <a:ext cx="10817100" cy="1473600"/>
          </a:xfrm>
          <a:prstGeom prst="roundRect">
            <a:avLst>
              <a:gd fmla="val 16667" name="adj"/>
            </a:avLst>
          </a:prstGeom>
          <a:solidFill>
            <a:srgbClr val="D9EAD3">
              <a:alpha val="664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39"/>
          <p:cNvSpPr/>
          <p:nvPr/>
        </p:nvSpPr>
        <p:spPr>
          <a:xfrm>
            <a:off x="644100" y="5045757"/>
            <a:ext cx="10817100" cy="1434600"/>
          </a:xfrm>
          <a:prstGeom prst="roundRect">
            <a:avLst>
              <a:gd fmla="val 16667" name="adj"/>
            </a:avLst>
          </a:prstGeom>
          <a:solidFill>
            <a:srgbClr val="CCE0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39"/>
          <p:cNvSpPr/>
          <p:nvPr/>
        </p:nvSpPr>
        <p:spPr>
          <a:xfrm>
            <a:off x="627125" y="7047857"/>
            <a:ext cx="10817100" cy="1434600"/>
          </a:xfrm>
          <a:prstGeom prst="roundRect">
            <a:avLst>
              <a:gd fmla="val 16667" name="adj"/>
            </a:avLst>
          </a:prstGeom>
          <a:solidFill>
            <a:srgbClr val="93C47D">
              <a:alpha val="743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39"/>
          <p:cNvSpPr txBox="1"/>
          <p:nvPr>
            <p:ph type="title"/>
          </p:nvPr>
        </p:nvSpPr>
        <p:spPr>
          <a:xfrm>
            <a:off x="2506300" y="294450"/>
            <a:ext cx="9527400" cy="883500"/>
          </a:xfrm>
          <a:prstGeom prst="rect">
            <a:avLst/>
          </a:prstGeom>
        </p:spPr>
        <p:txBody>
          <a:bodyPr anchorCtr="0" anchor="t" bIns="139050" lIns="139050" spcFirstLastPara="1" rIns="139050" wrap="square" tIns="139050">
            <a:noAutofit/>
          </a:bodyPr>
          <a:lstStyle/>
          <a:p>
            <a:pPr indent="0" lvl="0" marL="0" rtl="0" algn="l">
              <a:spcBef>
                <a:spcPts val="0"/>
              </a:spcBef>
              <a:spcAft>
                <a:spcPts val="0"/>
              </a:spcAft>
              <a:buNone/>
            </a:pPr>
            <a:r>
              <a:rPr lang="en-GB"/>
              <a:t>Kāda atšķirība starp A, AA, AAA līmeņiem?</a:t>
            </a:r>
            <a:endParaRPr/>
          </a:p>
        </p:txBody>
      </p:sp>
      <p:sp>
        <p:nvSpPr>
          <p:cNvPr id="212" name="Google Shape;212;p39"/>
          <p:cNvSpPr txBox="1"/>
          <p:nvPr/>
        </p:nvSpPr>
        <p:spPr>
          <a:xfrm>
            <a:off x="967633" y="3113318"/>
            <a:ext cx="10326300" cy="883500"/>
          </a:xfrm>
          <a:prstGeom prst="rect">
            <a:avLst/>
          </a:prstGeom>
          <a:noFill/>
          <a:ln>
            <a:noFill/>
          </a:ln>
        </p:spPr>
        <p:txBody>
          <a:bodyPr anchorCtr="0" anchor="t" bIns="139050" lIns="139050" spcFirstLastPara="1" rIns="139050" wrap="square" tIns="139050">
            <a:noAutofit/>
          </a:bodyPr>
          <a:lstStyle/>
          <a:p>
            <a:pPr indent="0" lvl="0" marL="0" rtl="0" algn="l">
              <a:lnSpc>
                <a:spcPct val="100000"/>
              </a:lnSpc>
              <a:spcBef>
                <a:spcPts val="0"/>
              </a:spcBef>
              <a:spcAft>
                <a:spcPts val="0"/>
              </a:spcAft>
              <a:buNone/>
            </a:pPr>
            <a:r>
              <a:rPr b="1" lang="en-GB" sz="2700">
                <a:latin typeface="Barlow"/>
                <a:ea typeface="Barlow"/>
                <a:cs typeface="Barlow"/>
                <a:sym typeface="Barlow"/>
              </a:rPr>
              <a:t>A - Tev to vajag</a:t>
            </a:r>
            <a:r>
              <a:rPr lang="en-GB" sz="2700">
                <a:latin typeface="Barlow"/>
                <a:ea typeface="Barlow"/>
                <a:cs typeface="Barlow"/>
                <a:sym typeface="Barlow"/>
              </a:rPr>
              <a:t> </a:t>
            </a:r>
            <a:endParaRPr sz="2700">
              <a:latin typeface="Barlow"/>
              <a:ea typeface="Barlow"/>
              <a:cs typeface="Barlow"/>
              <a:sym typeface="Barlow"/>
            </a:endParaRPr>
          </a:p>
          <a:p>
            <a:pPr indent="0" lvl="0" marL="0" rtl="0" algn="l">
              <a:lnSpc>
                <a:spcPct val="100000"/>
              </a:lnSpc>
              <a:spcBef>
                <a:spcPts val="500"/>
              </a:spcBef>
              <a:spcAft>
                <a:spcPts val="500"/>
              </a:spcAft>
              <a:buNone/>
            </a:pPr>
            <a:r>
              <a:rPr lang="en-GB" sz="2700">
                <a:latin typeface="Barlow"/>
                <a:ea typeface="Barlow"/>
                <a:cs typeface="Barlow"/>
                <a:sym typeface="Barlow"/>
              </a:rPr>
              <a:t>Nav pietiekams, lai izpildītu visas piekļūstamības prasības</a:t>
            </a:r>
            <a:endParaRPr sz="2700">
              <a:solidFill>
                <a:srgbClr val="000000"/>
              </a:solidFill>
              <a:latin typeface="Barlow"/>
              <a:ea typeface="Barlow"/>
              <a:cs typeface="Barlow"/>
              <a:sym typeface="Barlow"/>
            </a:endParaRPr>
          </a:p>
        </p:txBody>
      </p:sp>
      <p:sp>
        <p:nvSpPr>
          <p:cNvPr id="213" name="Google Shape;213;p39"/>
          <p:cNvSpPr txBox="1"/>
          <p:nvPr/>
        </p:nvSpPr>
        <p:spPr>
          <a:xfrm>
            <a:off x="967633" y="5110829"/>
            <a:ext cx="10326300" cy="883500"/>
          </a:xfrm>
          <a:prstGeom prst="rect">
            <a:avLst/>
          </a:prstGeom>
          <a:noFill/>
          <a:ln>
            <a:noFill/>
          </a:ln>
        </p:spPr>
        <p:txBody>
          <a:bodyPr anchorCtr="0" anchor="t" bIns="139050" lIns="139050" spcFirstLastPara="1" rIns="139050" wrap="square" tIns="139050">
            <a:noAutofit/>
          </a:bodyPr>
          <a:lstStyle/>
          <a:p>
            <a:pPr indent="0" lvl="0" marL="0" rtl="0" algn="l">
              <a:lnSpc>
                <a:spcPct val="100000"/>
              </a:lnSpc>
              <a:spcBef>
                <a:spcPts val="0"/>
              </a:spcBef>
              <a:spcAft>
                <a:spcPts val="0"/>
              </a:spcAft>
              <a:buNone/>
            </a:pPr>
            <a:r>
              <a:rPr b="1" lang="en-GB" sz="2700">
                <a:latin typeface="Barlow"/>
                <a:ea typeface="Barlow"/>
                <a:cs typeface="Barlow"/>
                <a:sym typeface="Barlow"/>
              </a:rPr>
              <a:t>AA - šis ir pa īstam</a:t>
            </a:r>
            <a:endParaRPr b="1" sz="2700">
              <a:latin typeface="Barlow"/>
              <a:ea typeface="Barlow"/>
              <a:cs typeface="Barlow"/>
              <a:sym typeface="Barlow"/>
            </a:endParaRPr>
          </a:p>
          <a:p>
            <a:pPr indent="0" lvl="0" marL="0" rtl="0" algn="l">
              <a:lnSpc>
                <a:spcPct val="100000"/>
              </a:lnSpc>
              <a:spcBef>
                <a:spcPts val="1200"/>
              </a:spcBef>
              <a:spcAft>
                <a:spcPts val="1200"/>
              </a:spcAft>
              <a:buNone/>
            </a:pPr>
            <a:r>
              <a:rPr lang="en-GB" sz="2700">
                <a:latin typeface="Barlow"/>
                <a:ea typeface="Barlow"/>
                <a:cs typeface="Barlow"/>
                <a:sym typeface="Barlow"/>
              </a:rPr>
              <a:t>Optimālais līmenis. Piekļūstamības prasības tiks izpildītas </a:t>
            </a:r>
            <a:endParaRPr sz="2700">
              <a:solidFill>
                <a:srgbClr val="000000"/>
              </a:solidFill>
              <a:latin typeface="Barlow"/>
              <a:ea typeface="Barlow"/>
              <a:cs typeface="Barlow"/>
              <a:sym typeface="Barlow"/>
            </a:endParaRPr>
          </a:p>
        </p:txBody>
      </p:sp>
      <p:sp>
        <p:nvSpPr>
          <p:cNvPr id="214" name="Google Shape;214;p39"/>
          <p:cNvSpPr txBox="1"/>
          <p:nvPr/>
        </p:nvSpPr>
        <p:spPr>
          <a:xfrm>
            <a:off x="967625" y="7116507"/>
            <a:ext cx="10326300" cy="1210200"/>
          </a:xfrm>
          <a:prstGeom prst="rect">
            <a:avLst/>
          </a:prstGeom>
          <a:noFill/>
          <a:ln>
            <a:noFill/>
          </a:ln>
        </p:spPr>
        <p:txBody>
          <a:bodyPr anchorCtr="0" anchor="t" bIns="139050" lIns="139050" spcFirstLastPara="1" rIns="139050" wrap="square" tIns="139050">
            <a:noAutofit/>
          </a:bodyPr>
          <a:lstStyle/>
          <a:p>
            <a:pPr indent="0" lvl="0" marL="0" rtl="0" algn="l">
              <a:lnSpc>
                <a:spcPct val="100000"/>
              </a:lnSpc>
              <a:spcBef>
                <a:spcPts val="0"/>
              </a:spcBef>
              <a:spcAft>
                <a:spcPts val="0"/>
              </a:spcAft>
              <a:buNone/>
            </a:pPr>
            <a:r>
              <a:rPr b="1" lang="en-GB" sz="2700">
                <a:latin typeface="Barlow"/>
                <a:ea typeface="Barlow"/>
                <a:cs typeface="Barlow"/>
                <a:sym typeface="Barlow"/>
              </a:rPr>
              <a:t>AAA - kāpēc ne šādi? </a:t>
            </a:r>
            <a:endParaRPr b="1" sz="2700">
              <a:latin typeface="Barlow"/>
              <a:ea typeface="Barlow"/>
              <a:cs typeface="Barlow"/>
              <a:sym typeface="Barlow"/>
            </a:endParaRPr>
          </a:p>
          <a:p>
            <a:pPr indent="0" lvl="0" marL="0" rtl="0" algn="l">
              <a:lnSpc>
                <a:spcPct val="100000"/>
              </a:lnSpc>
              <a:spcBef>
                <a:spcPts val="1200"/>
              </a:spcBef>
              <a:spcAft>
                <a:spcPts val="1200"/>
              </a:spcAft>
              <a:buNone/>
            </a:pPr>
            <a:r>
              <a:rPr lang="en-GB" sz="2700">
                <a:latin typeface="Barlow"/>
                <a:ea typeface="Barlow"/>
                <a:cs typeface="Barlow"/>
                <a:sym typeface="Barlow"/>
              </a:rPr>
              <a:t>Z</a:t>
            </a:r>
            <a:r>
              <a:rPr lang="en-GB" sz="2700">
                <a:latin typeface="Barlow"/>
                <a:ea typeface="Barlow"/>
                <a:cs typeface="Barlow"/>
                <a:sym typeface="Barlow"/>
              </a:rPr>
              <a:t>elta līmenis. Grūti sasniedzams, bet dažreiz vajadzīgi kompromisi</a:t>
            </a:r>
            <a:endParaRPr sz="2700">
              <a:solidFill>
                <a:srgbClr val="FF0000"/>
              </a:solidFill>
              <a:latin typeface="Barlow"/>
              <a:ea typeface="Barlow"/>
              <a:cs typeface="Barlow"/>
              <a:sym typeface="Barlow"/>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